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0799763" cy="7199313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 showGuides="1">
      <p:cViewPr varScale="1">
        <p:scale>
          <a:sx n="154" d="100"/>
          <a:sy n="154" d="100"/>
        </p:scale>
        <p:origin x="1104" y="138"/>
      </p:cViewPr>
      <p:guideLst>
        <p:guide orient="horz" pos="2268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178222"/>
            <a:ext cx="9179799" cy="2506427"/>
          </a:xfrm>
        </p:spPr>
        <p:txBody>
          <a:bodyPr anchor="b"/>
          <a:lstStyle>
            <a:lvl1pPr algn="ctr">
              <a:defRPr sz="629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781306"/>
            <a:ext cx="8099822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79969" indent="0" algn="ctr">
              <a:buNone/>
              <a:defRPr sz="2100"/>
            </a:lvl2pPr>
            <a:lvl3pPr marL="959937" indent="0" algn="ctr">
              <a:buNone/>
              <a:defRPr sz="1890"/>
            </a:lvl3pPr>
            <a:lvl4pPr marL="1439906" indent="0" algn="ctr">
              <a:buNone/>
              <a:defRPr sz="1680"/>
            </a:lvl4pPr>
            <a:lvl5pPr marL="1919874" indent="0" algn="ctr">
              <a:buNone/>
              <a:defRPr sz="1680"/>
            </a:lvl5pPr>
            <a:lvl6pPr marL="2399843" indent="0" algn="ctr">
              <a:buNone/>
              <a:defRPr sz="1680"/>
            </a:lvl6pPr>
            <a:lvl7pPr marL="2879811" indent="0" algn="ctr">
              <a:buNone/>
              <a:defRPr sz="1680"/>
            </a:lvl7pPr>
            <a:lvl8pPr marL="3359780" indent="0" algn="ctr">
              <a:buNone/>
              <a:defRPr sz="1680"/>
            </a:lvl8pPr>
            <a:lvl9pPr marL="3839748" indent="0" algn="ctr">
              <a:buNone/>
              <a:defRPr sz="168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DE87-C2C1-4E39-9DF6-CFC8F08723C0}" type="datetimeFigureOut">
              <a:rPr lang="nb-NO" smtClean="0"/>
              <a:t>09.10.2024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0EBA-A3FA-48F6-BAD6-A911B93C18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019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DE87-C2C1-4E39-9DF6-CFC8F08723C0}" type="datetimeFigureOut">
              <a:rPr lang="nb-NO" smtClean="0"/>
              <a:t>09.10.2024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0EBA-A3FA-48F6-BAD6-A911B93C18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395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383297"/>
            <a:ext cx="2328699" cy="610108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383297"/>
            <a:ext cx="6851100" cy="610108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DE87-C2C1-4E39-9DF6-CFC8F08723C0}" type="datetimeFigureOut">
              <a:rPr lang="nb-NO" smtClean="0"/>
              <a:t>09.10.2024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0EBA-A3FA-48F6-BAD6-A911B93C18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733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DE87-C2C1-4E39-9DF6-CFC8F08723C0}" type="datetimeFigureOut">
              <a:rPr lang="nb-NO" smtClean="0"/>
              <a:t>09.10.2024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0EBA-A3FA-48F6-BAD6-A911B93C18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8387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794831"/>
            <a:ext cx="9314796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4817876"/>
            <a:ext cx="9314796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799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DE87-C2C1-4E39-9DF6-CFC8F08723C0}" type="datetimeFigureOut">
              <a:rPr lang="nb-NO" smtClean="0"/>
              <a:t>09.10.2024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0EBA-A3FA-48F6-BAD6-A911B93C18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5042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916484"/>
            <a:ext cx="4589899" cy="456789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916484"/>
            <a:ext cx="4589899" cy="456789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DE87-C2C1-4E39-9DF6-CFC8F08723C0}" type="datetimeFigureOut">
              <a:rPr lang="nb-NO" smtClean="0"/>
              <a:t>09.10.2024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0EBA-A3FA-48F6-BAD6-A911B93C18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33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383299"/>
            <a:ext cx="9314796" cy="1391534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1764832"/>
            <a:ext cx="4568805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2629749"/>
            <a:ext cx="4568805" cy="386796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1764832"/>
            <a:ext cx="4591306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2629749"/>
            <a:ext cx="4591306" cy="386796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DE87-C2C1-4E39-9DF6-CFC8F08723C0}" type="datetimeFigureOut">
              <a:rPr lang="nb-NO" smtClean="0"/>
              <a:t>09.10.2024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0EBA-A3FA-48F6-BAD6-A911B93C18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669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DE87-C2C1-4E39-9DF6-CFC8F08723C0}" type="datetimeFigureOut">
              <a:rPr lang="nb-NO" smtClean="0"/>
              <a:t>09.10.2024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0EBA-A3FA-48F6-BAD6-A911B93C18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136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DE87-C2C1-4E39-9DF6-CFC8F08723C0}" type="datetimeFigureOut">
              <a:rPr lang="nb-NO" smtClean="0"/>
              <a:t>09.10.2024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0EBA-A3FA-48F6-BAD6-A911B93C18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461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479954"/>
            <a:ext cx="348320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036570"/>
            <a:ext cx="5467380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2159794"/>
            <a:ext cx="348320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DE87-C2C1-4E39-9DF6-CFC8F08723C0}" type="datetimeFigureOut">
              <a:rPr lang="nb-NO" smtClean="0"/>
              <a:t>09.10.2024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0EBA-A3FA-48F6-BAD6-A911B93C18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859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479954"/>
            <a:ext cx="348320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036570"/>
            <a:ext cx="5467380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2159794"/>
            <a:ext cx="348320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DE87-C2C1-4E39-9DF6-CFC8F08723C0}" type="datetimeFigureOut">
              <a:rPr lang="nb-NO" smtClean="0"/>
              <a:t>09.10.2024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0EBA-A3FA-48F6-BAD6-A911B93C18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453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383299"/>
            <a:ext cx="9314796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916484"/>
            <a:ext cx="9314796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6672698"/>
            <a:ext cx="2429947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1DE87-C2C1-4E39-9DF6-CFC8F08723C0}" type="datetimeFigureOut">
              <a:rPr lang="nb-NO" smtClean="0"/>
              <a:t>09.10.2024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6672698"/>
            <a:ext cx="364492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6672698"/>
            <a:ext cx="2429947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B0EBA-A3FA-48F6-BAD6-A911B93C18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421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59937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4" indent="-239984" algn="l" defTabSz="95993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49" y="284430"/>
            <a:ext cx="2829574" cy="3316020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 rot="20803393">
            <a:off x="1586428" y="1905605"/>
            <a:ext cx="1599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err="1" smtClean="0">
                <a:latin typeface="Mugpie" panose="02000506000000020004" pitchFamily="50" charset="0"/>
              </a:rPr>
              <a:t>Afonso</a:t>
            </a:r>
            <a:endParaRPr lang="nb-NO" sz="2800" dirty="0">
              <a:latin typeface="Mugpie" panose="02000506000000020004" pitchFamily="50" charset="0"/>
            </a:endParaRP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167" y="284430"/>
            <a:ext cx="2829574" cy="3316020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 rot="20803393">
            <a:off x="4761946" y="1905605"/>
            <a:ext cx="1599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latin typeface="Mugpie" panose="02000506000000020004" pitchFamily="50" charset="0"/>
              </a:rPr>
              <a:t>Arman</a:t>
            </a:r>
            <a:endParaRPr lang="nb-NO" sz="2800" dirty="0">
              <a:latin typeface="Mugpie" panose="02000506000000020004" pitchFamily="50" charset="0"/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637" y="284430"/>
            <a:ext cx="2829574" cy="3316020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 rot="20803393">
            <a:off x="8335572" y="1839010"/>
            <a:ext cx="1599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latin typeface="Mugpie" panose="02000506000000020004" pitchFamily="50" charset="0"/>
              </a:rPr>
              <a:t>Liam</a:t>
            </a:r>
            <a:endParaRPr lang="nb-NO" sz="2800" dirty="0">
              <a:latin typeface="Mugpie" panose="02000506000000020004" pitchFamily="50" charset="0"/>
            </a:endParaRPr>
          </a:p>
        </p:txBody>
      </p:sp>
      <p:pic>
        <p:nvPicPr>
          <p:cNvPr id="10" name="Bild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49" y="3646561"/>
            <a:ext cx="2829574" cy="3316020"/>
          </a:xfrm>
          <a:prstGeom prst="rect">
            <a:avLst/>
          </a:prstGeom>
        </p:spPr>
      </p:pic>
      <p:sp>
        <p:nvSpPr>
          <p:cNvPr id="11" name="TekstSylinder 10"/>
          <p:cNvSpPr txBox="1"/>
          <p:nvPr/>
        </p:nvSpPr>
        <p:spPr>
          <a:xfrm rot="20803393">
            <a:off x="1656331" y="5232627"/>
            <a:ext cx="1599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latin typeface="Mugpie" panose="02000506000000020004" pitchFamily="50" charset="0"/>
              </a:rPr>
              <a:t>Victor</a:t>
            </a:r>
            <a:endParaRPr lang="nb-NO" sz="2800" dirty="0">
              <a:latin typeface="Mugpie" panose="02000506000000020004" pitchFamily="50" charset="0"/>
            </a:endParaRPr>
          </a:p>
        </p:txBody>
      </p:sp>
      <p:pic>
        <p:nvPicPr>
          <p:cNvPr id="12" name="Bild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237" y="3699435"/>
            <a:ext cx="2829574" cy="3316020"/>
          </a:xfrm>
          <a:prstGeom prst="rect">
            <a:avLst/>
          </a:prstGeom>
        </p:spPr>
      </p:pic>
      <p:sp>
        <p:nvSpPr>
          <p:cNvPr id="13" name="TekstSylinder 12"/>
          <p:cNvSpPr txBox="1"/>
          <p:nvPr/>
        </p:nvSpPr>
        <p:spPr>
          <a:xfrm rot="20389120">
            <a:off x="4905016" y="5320610"/>
            <a:ext cx="1599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latin typeface="Mugpie" panose="02000506000000020004" pitchFamily="50" charset="0"/>
              </a:rPr>
              <a:t>Jasmin</a:t>
            </a:r>
            <a:endParaRPr lang="nb-NO" sz="2800" dirty="0">
              <a:latin typeface="Mugpie" panose="02000506000000020004" pitchFamily="50" charset="0"/>
            </a:endParaRPr>
          </a:p>
        </p:txBody>
      </p:sp>
      <p:pic>
        <p:nvPicPr>
          <p:cNvPr id="14" name="Bild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637" y="3699435"/>
            <a:ext cx="2829574" cy="3316020"/>
          </a:xfrm>
          <a:prstGeom prst="rect">
            <a:avLst/>
          </a:prstGeom>
        </p:spPr>
      </p:pic>
      <p:sp>
        <p:nvSpPr>
          <p:cNvPr id="15" name="TekstSylinder 14"/>
          <p:cNvSpPr txBox="1"/>
          <p:nvPr/>
        </p:nvSpPr>
        <p:spPr>
          <a:xfrm rot="20803393">
            <a:off x="8254706" y="5309842"/>
            <a:ext cx="1599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latin typeface="Mugpie" panose="02000506000000020004" pitchFamily="50" charset="0"/>
              </a:rPr>
              <a:t>Nova</a:t>
            </a:r>
            <a:endParaRPr lang="nb-NO" sz="2800" dirty="0">
              <a:latin typeface="Mugpie" panose="02000506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52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49" y="284430"/>
            <a:ext cx="2829574" cy="3316020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 rot="20226735">
            <a:off x="1566894" y="1953993"/>
            <a:ext cx="15994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500" dirty="0" smtClean="0">
                <a:latin typeface="Mugpie" panose="02000506000000020004" pitchFamily="50" charset="0"/>
              </a:rPr>
              <a:t>Amanda</a:t>
            </a:r>
            <a:endParaRPr lang="nb-NO" sz="2500" dirty="0">
              <a:latin typeface="Mugpie" panose="02000506000000020004" pitchFamily="50" charset="0"/>
            </a:endParaRP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167" y="284430"/>
            <a:ext cx="2829574" cy="3316020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 rot="20803393">
            <a:off x="4855254" y="1899385"/>
            <a:ext cx="1599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latin typeface="Mugpie" panose="02000506000000020004" pitchFamily="50" charset="0"/>
              </a:rPr>
              <a:t>David</a:t>
            </a:r>
            <a:endParaRPr lang="nb-NO" sz="2800" dirty="0">
              <a:latin typeface="Mugpie" panose="02000506000000020004" pitchFamily="50" charset="0"/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637" y="284430"/>
            <a:ext cx="2829574" cy="3316020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 rot="20803393">
            <a:off x="8335572" y="1839010"/>
            <a:ext cx="1599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latin typeface="Mugpie" panose="02000506000000020004" pitchFamily="50" charset="0"/>
              </a:rPr>
              <a:t>Gro</a:t>
            </a:r>
            <a:endParaRPr lang="nb-NO" sz="2800" dirty="0">
              <a:latin typeface="Mugpie" panose="02000506000000020004" pitchFamily="50" charset="0"/>
            </a:endParaRPr>
          </a:p>
        </p:txBody>
      </p:sp>
      <p:pic>
        <p:nvPicPr>
          <p:cNvPr id="10" name="Bild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49" y="3646561"/>
            <a:ext cx="2829574" cy="3316020"/>
          </a:xfrm>
          <a:prstGeom prst="rect">
            <a:avLst/>
          </a:prstGeom>
        </p:spPr>
      </p:pic>
      <p:sp>
        <p:nvSpPr>
          <p:cNvPr id="11" name="TekstSylinder 10"/>
          <p:cNvSpPr txBox="1"/>
          <p:nvPr/>
        </p:nvSpPr>
        <p:spPr>
          <a:xfrm rot="20803393">
            <a:off x="1761989" y="5195305"/>
            <a:ext cx="1599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latin typeface="Mugpie" panose="02000506000000020004" pitchFamily="50" charset="0"/>
              </a:rPr>
              <a:t>Enes</a:t>
            </a:r>
            <a:endParaRPr lang="nb-NO" sz="2800" dirty="0">
              <a:latin typeface="Mugpie" panose="02000506000000020004" pitchFamily="50" charset="0"/>
            </a:endParaRPr>
          </a:p>
        </p:txBody>
      </p:sp>
      <p:pic>
        <p:nvPicPr>
          <p:cNvPr id="12" name="Bild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237" y="3699435"/>
            <a:ext cx="2829574" cy="3316020"/>
          </a:xfrm>
          <a:prstGeom prst="rect">
            <a:avLst/>
          </a:prstGeom>
        </p:spPr>
      </p:pic>
      <p:sp>
        <p:nvSpPr>
          <p:cNvPr id="13" name="TekstSylinder 12"/>
          <p:cNvSpPr txBox="1"/>
          <p:nvPr/>
        </p:nvSpPr>
        <p:spPr>
          <a:xfrm rot="20803393">
            <a:off x="5002962" y="5299075"/>
            <a:ext cx="1599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latin typeface="Mugpie" panose="02000506000000020004" pitchFamily="50" charset="0"/>
              </a:rPr>
              <a:t>Stella</a:t>
            </a:r>
            <a:endParaRPr lang="nb-NO" sz="2800" dirty="0">
              <a:latin typeface="Mugpie" panose="02000506000000020004" pitchFamily="50" charset="0"/>
            </a:endParaRPr>
          </a:p>
        </p:txBody>
      </p:sp>
      <p:pic>
        <p:nvPicPr>
          <p:cNvPr id="14" name="Bild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637" y="3699435"/>
            <a:ext cx="2829574" cy="3316020"/>
          </a:xfrm>
          <a:prstGeom prst="rect">
            <a:avLst/>
          </a:prstGeom>
        </p:spPr>
      </p:pic>
      <p:sp>
        <p:nvSpPr>
          <p:cNvPr id="15" name="TekstSylinder 14"/>
          <p:cNvSpPr txBox="1"/>
          <p:nvPr/>
        </p:nvSpPr>
        <p:spPr>
          <a:xfrm rot="20803393">
            <a:off x="8152018" y="5396604"/>
            <a:ext cx="1599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err="1" smtClean="0">
                <a:latin typeface="Mugpie" panose="02000506000000020004" pitchFamily="50" charset="0"/>
              </a:rPr>
              <a:t>Matheo</a:t>
            </a:r>
            <a:endParaRPr lang="nb-NO" sz="2400" dirty="0">
              <a:latin typeface="Mugpie" panose="02000506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096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49" y="284430"/>
            <a:ext cx="2829574" cy="3316020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 rot="20803393">
            <a:off x="1758455" y="1899795"/>
            <a:ext cx="15994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500" dirty="0" smtClean="0">
                <a:latin typeface="Mugpie" panose="02000506000000020004" pitchFamily="50" charset="0"/>
              </a:rPr>
              <a:t>Thea</a:t>
            </a:r>
            <a:endParaRPr lang="nb-NO" sz="2500" dirty="0">
              <a:latin typeface="Mugpie" panose="02000506000000020004" pitchFamily="50" charset="0"/>
            </a:endParaRP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167" y="284430"/>
            <a:ext cx="2829574" cy="3316020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 rot="20803393">
            <a:off x="4951619" y="1849775"/>
            <a:ext cx="1599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latin typeface="Mugpie" panose="02000506000000020004" pitchFamily="50" charset="0"/>
              </a:rPr>
              <a:t>Leon</a:t>
            </a:r>
            <a:endParaRPr lang="nb-NO" sz="2800" dirty="0">
              <a:latin typeface="Mugpie" panose="02000506000000020004" pitchFamily="50" charset="0"/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637" y="284430"/>
            <a:ext cx="2829574" cy="3316020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 rot="20803393">
            <a:off x="8285809" y="1884406"/>
            <a:ext cx="1599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latin typeface="Mugpie" panose="02000506000000020004" pitchFamily="50" charset="0"/>
              </a:rPr>
              <a:t>Noah</a:t>
            </a:r>
            <a:endParaRPr lang="nb-NO" sz="2800" dirty="0">
              <a:latin typeface="Mugpie" panose="02000506000000020004" pitchFamily="50" charset="0"/>
            </a:endParaRPr>
          </a:p>
        </p:txBody>
      </p:sp>
      <p:pic>
        <p:nvPicPr>
          <p:cNvPr id="10" name="Bild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49" y="3646561"/>
            <a:ext cx="2829574" cy="3316020"/>
          </a:xfrm>
          <a:prstGeom prst="rect">
            <a:avLst/>
          </a:prstGeom>
        </p:spPr>
      </p:pic>
      <p:sp>
        <p:nvSpPr>
          <p:cNvPr id="11" name="TekstSylinder 10"/>
          <p:cNvSpPr txBox="1"/>
          <p:nvPr/>
        </p:nvSpPr>
        <p:spPr>
          <a:xfrm rot="20594099">
            <a:off x="1633030" y="5292715"/>
            <a:ext cx="1599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>
                <a:latin typeface="Mugpie" panose="02000506000000020004" pitchFamily="50" charset="0"/>
              </a:rPr>
              <a:t>Martine</a:t>
            </a:r>
            <a:endParaRPr lang="nb-NO" sz="2400" dirty="0">
              <a:latin typeface="Mugpie" panose="02000506000000020004" pitchFamily="50" charset="0"/>
            </a:endParaRPr>
          </a:p>
        </p:txBody>
      </p:sp>
      <p:pic>
        <p:nvPicPr>
          <p:cNvPr id="12" name="Bild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237" y="3699435"/>
            <a:ext cx="2829574" cy="3316020"/>
          </a:xfrm>
          <a:prstGeom prst="rect">
            <a:avLst/>
          </a:prstGeom>
        </p:spPr>
      </p:pic>
      <p:sp>
        <p:nvSpPr>
          <p:cNvPr id="13" name="TekstSylinder 12"/>
          <p:cNvSpPr txBox="1"/>
          <p:nvPr/>
        </p:nvSpPr>
        <p:spPr>
          <a:xfrm rot="20803393">
            <a:off x="5002962" y="5299075"/>
            <a:ext cx="1599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latin typeface="Mugpie" panose="02000506000000020004" pitchFamily="50" charset="0"/>
              </a:rPr>
              <a:t>Emilia</a:t>
            </a:r>
            <a:endParaRPr lang="nb-NO" sz="2800" dirty="0">
              <a:latin typeface="Mugpie" panose="02000506000000020004" pitchFamily="50" charset="0"/>
            </a:endParaRPr>
          </a:p>
        </p:txBody>
      </p:sp>
      <p:pic>
        <p:nvPicPr>
          <p:cNvPr id="14" name="Bild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637" y="3699435"/>
            <a:ext cx="2829574" cy="3316020"/>
          </a:xfrm>
          <a:prstGeom prst="rect">
            <a:avLst/>
          </a:prstGeom>
        </p:spPr>
      </p:pic>
      <p:sp>
        <p:nvSpPr>
          <p:cNvPr id="15" name="TekstSylinder 14"/>
          <p:cNvSpPr txBox="1"/>
          <p:nvPr/>
        </p:nvSpPr>
        <p:spPr>
          <a:xfrm rot="20803393">
            <a:off x="8232884" y="5359806"/>
            <a:ext cx="1599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>
                <a:latin typeface="Mugpie" panose="02000506000000020004" pitchFamily="50" charset="0"/>
              </a:rPr>
              <a:t>Sindre</a:t>
            </a:r>
            <a:endParaRPr lang="nb-NO" sz="2400" dirty="0">
              <a:latin typeface="Mugpie" panose="02000506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5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18</Words>
  <Application>Microsoft Office PowerPoint</Application>
  <PresentationFormat>Egendefinert</PresentationFormat>
  <Paragraphs>18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Mugpie</vt:lpstr>
      <vt:lpstr>Office-tema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Microsoft-konto</dc:creator>
  <cp:lastModifiedBy>Microsoft-konto</cp:lastModifiedBy>
  <cp:revision>2</cp:revision>
  <cp:lastPrinted>2024-10-08T23:15:26Z</cp:lastPrinted>
  <dcterms:created xsi:type="dcterms:W3CDTF">2024-10-08T22:59:57Z</dcterms:created>
  <dcterms:modified xsi:type="dcterms:W3CDTF">2024-10-08T23:20:50Z</dcterms:modified>
</cp:coreProperties>
</file>