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0799763" cy="7199313"/>
  <p:notesSz cx="6797675" cy="9928225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8" userDrawn="1">
          <p15:clr>
            <a:srgbClr val="A4A3A4"/>
          </p15:clr>
        </p15:guide>
        <p15:guide id="2" pos="34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 showGuides="1">
      <p:cViewPr varScale="1">
        <p:scale>
          <a:sx n="154" d="100"/>
          <a:sy n="154" d="100"/>
        </p:scale>
        <p:origin x="1104" y="138"/>
      </p:cViewPr>
      <p:guideLst>
        <p:guide orient="horz" pos="2268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982" y="1178222"/>
            <a:ext cx="9179799" cy="2506427"/>
          </a:xfrm>
        </p:spPr>
        <p:txBody>
          <a:bodyPr anchor="b"/>
          <a:lstStyle>
            <a:lvl1pPr algn="ctr">
              <a:defRPr sz="6299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3781306"/>
            <a:ext cx="8099822" cy="1738167"/>
          </a:xfrm>
        </p:spPr>
        <p:txBody>
          <a:bodyPr/>
          <a:lstStyle>
            <a:lvl1pPr marL="0" indent="0" algn="ctr">
              <a:buNone/>
              <a:defRPr sz="2520"/>
            </a:lvl1pPr>
            <a:lvl2pPr marL="479969" indent="0" algn="ctr">
              <a:buNone/>
              <a:defRPr sz="2100"/>
            </a:lvl2pPr>
            <a:lvl3pPr marL="959937" indent="0" algn="ctr">
              <a:buNone/>
              <a:defRPr sz="1890"/>
            </a:lvl3pPr>
            <a:lvl4pPr marL="1439906" indent="0" algn="ctr">
              <a:buNone/>
              <a:defRPr sz="1680"/>
            </a:lvl4pPr>
            <a:lvl5pPr marL="1919874" indent="0" algn="ctr">
              <a:buNone/>
              <a:defRPr sz="1680"/>
            </a:lvl5pPr>
            <a:lvl6pPr marL="2399843" indent="0" algn="ctr">
              <a:buNone/>
              <a:defRPr sz="1680"/>
            </a:lvl6pPr>
            <a:lvl7pPr marL="2879811" indent="0" algn="ctr">
              <a:buNone/>
              <a:defRPr sz="1680"/>
            </a:lvl7pPr>
            <a:lvl8pPr marL="3359780" indent="0" algn="ctr">
              <a:buNone/>
              <a:defRPr sz="1680"/>
            </a:lvl8pPr>
            <a:lvl9pPr marL="3839748" indent="0" algn="ctr">
              <a:buNone/>
              <a:defRPr sz="168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1DE87-C2C1-4E39-9DF6-CFC8F08723C0}" type="datetimeFigureOut">
              <a:rPr lang="nb-NO" smtClean="0"/>
              <a:t>09.10.2024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B0EBA-A3FA-48F6-BAD6-A911B93C18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00199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1DE87-C2C1-4E39-9DF6-CFC8F08723C0}" type="datetimeFigureOut">
              <a:rPr lang="nb-NO" smtClean="0"/>
              <a:t>09.10.2024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B0EBA-A3FA-48F6-BAD6-A911B93C18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93955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1" y="383297"/>
            <a:ext cx="2328699" cy="610108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383297"/>
            <a:ext cx="6851100" cy="610108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1DE87-C2C1-4E39-9DF6-CFC8F08723C0}" type="datetimeFigureOut">
              <a:rPr lang="nb-NO" smtClean="0"/>
              <a:t>09.10.2024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B0EBA-A3FA-48F6-BAD6-A911B93C18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37337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1DE87-C2C1-4E39-9DF6-CFC8F08723C0}" type="datetimeFigureOut">
              <a:rPr lang="nb-NO" smtClean="0"/>
              <a:t>09.10.2024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B0EBA-A3FA-48F6-BAD6-A911B93C18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78387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1794831"/>
            <a:ext cx="9314796" cy="2994714"/>
          </a:xfrm>
        </p:spPr>
        <p:txBody>
          <a:bodyPr anchor="b"/>
          <a:lstStyle>
            <a:lvl1pPr>
              <a:defRPr sz="6299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4817876"/>
            <a:ext cx="9314796" cy="15748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7996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59937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39906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19874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399843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79811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597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39748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1DE87-C2C1-4E39-9DF6-CFC8F08723C0}" type="datetimeFigureOut">
              <a:rPr lang="nb-NO" smtClean="0"/>
              <a:t>09.10.2024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B0EBA-A3FA-48F6-BAD6-A911B93C18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05042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1916484"/>
            <a:ext cx="4589899" cy="456789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1916484"/>
            <a:ext cx="4589899" cy="456789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1DE87-C2C1-4E39-9DF6-CFC8F08723C0}" type="datetimeFigureOut">
              <a:rPr lang="nb-NO" smtClean="0"/>
              <a:t>09.10.2024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B0EBA-A3FA-48F6-BAD6-A911B93C18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3338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383299"/>
            <a:ext cx="9314796" cy="1391534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2" y="1764832"/>
            <a:ext cx="4568805" cy="86491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79969" indent="0">
              <a:buNone/>
              <a:defRPr sz="2100" b="1"/>
            </a:lvl2pPr>
            <a:lvl3pPr marL="959937" indent="0">
              <a:buNone/>
              <a:defRPr sz="1890" b="1"/>
            </a:lvl3pPr>
            <a:lvl4pPr marL="1439906" indent="0">
              <a:buNone/>
              <a:defRPr sz="1680" b="1"/>
            </a:lvl4pPr>
            <a:lvl5pPr marL="1919874" indent="0">
              <a:buNone/>
              <a:defRPr sz="1680" b="1"/>
            </a:lvl5pPr>
            <a:lvl6pPr marL="2399843" indent="0">
              <a:buNone/>
              <a:defRPr sz="1680" b="1"/>
            </a:lvl6pPr>
            <a:lvl7pPr marL="2879811" indent="0">
              <a:buNone/>
              <a:defRPr sz="1680" b="1"/>
            </a:lvl7pPr>
            <a:lvl8pPr marL="3359780" indent="0">
              <a:buNone/>
              <a:defRPr sz="1680" b="1"/>
            </a:lvl8pPr>
            <a:lvl9pPr marL="3839748" indent="0">
              <a:buNone/>
              <a:defRPr sz="168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2" y="2629749"/>
            <a:ext cx="4568805" cy="3867965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1" y="1764832"/>
            <a:ext cx="4591306" cy="86491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79969" indent="0">
              <a:buNone/>
              <a:defRPr sz="2100" b="1"/>
            </a:lvl2pPr>
            <a:lvl3pPr marL="959937" indent="0">
              <a:buNone/>
              <a:defRPr sz="1890" b="1"/>
            </a:lvl3pPr>
            <a:lvl4pPr marL="1439906" indent="0">
              <a:buNone/>
              <a:defRPr sz="1680" b="1"/>
            </a:lvl4pPr>
            <a:lvl5pPr marL="1919874" indent="0">
              <a:buNone/>
              <a:defRPr sz="1680" b="1"/>
            </a:lvl5pPr>
            <a:lvl6pPr marL="2399843" indent="0">
              <a:buNone/>
              <a:defRPr sz="1680" b="1"/>
            </a:lvl6pPr>
            <a:lvl7pPr marL="2879811" indent="0">
              <a:buNone/>
              <a:defRPr sz="1680" b="1"/>
            </a:lvl7pPr>
            <a:lvl8pPr marL="3359780" indent="0">
              <a:buNone/>
              <a:defRPr sz="1680" b="1"/>
            </a:lvl8pPr>
            <a:lvl9pPr marL="3839748" indent="0">
              <a:buNone/>
              <a:defRPr sz="168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1" y="2629749"/>
            <a:ext cx="4591306" cy="3867965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1DE87-C2C1-4E39-9DF6-CFC8F08723C0}" type="datetimeFigureOut">
              <a:rPr lang="nb-NO" smtClean="0"/>
              <a:t>09.10.2024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B0EBA-A3FA-48F6-BAD6-A911B93C18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56698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1DE87-C2C1-4E39-9DF6-CFC8F08723C0}" type="datetimeFigureOut">
              <a:rPr lang="nb-NO" smtClean="0"/>
              <a:t>09.10.2024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B0EBA-A3FA-48F6-BAD6-A911B93C18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1363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1DE87-C2C1-4E39-9DF6-CFC8F08723C0}" type="datetimeFigureOut">
              <a:rPr lang="nb-NO" smtClean="0"/>
              <a:t>09.10.2024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B0EBA-A3FA-48F6-BAD6-A911B93C18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74619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479954"/>
            <a:ext cx="3483205" cy="1679840"/>
          </a:xfrm>
        </p:spPr>
        <p:txBody>
          <a:bodyPr anchor="b"/>
          <a:lstStyle>
            <a:lvl1pPr>
              <a:defRPr sz="3359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1036570"/>
            <a:ext cx="5467380" cy="5116178"/>
          </a:xfrm>
        </p:spPr>
        <p:txBody>
          <a:bodyPr/>
          <a:lstStyle>
            <a:lvl1pPr>
              <a:defRPr sz="3359"/>
            </a:lvl1pPr>
            <a:lvl2pPr>
              <a:defRPr sz="2939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0" y="2159794"/>
            <a:ext cx="3483205" cy="4001285"/>
          </a:xfrm>
        </p:spPr>
        <p:txBody>
          <a:bodyPr/>
          <a:lstStyle>
            <a:lvl1pPr marL="0" indent="0">
              <a:buNone/>
              <a:defRPr sz="1680"/>
            </a:lvl1pPr>
            <a:lvl2pPr marL="479969" indent="0">
              <a:buNone/>
              <a:defRPr sz="1470"/>
            </a:lvl2pPr>
            <a:lvl3pPr marL="959937" indent="0">
              <a:buNone/>
              <a:defRPr sz="1260"/>
            </a:lvl3pPr>
            <a:lvl4pPr marL="1439906" indent="0">
              <a:buNone/>
              <a:defRPr sz="1050"/>
            </a:lvl4pPr>
            <a:lvl5pPr marL="1919874" indent="0">
              <a:buNone/>
              <a:defRPr sz="1050"/>
            </a:lvl5pPr>
            <a:lvl6pPr marL="2399843" indent="0">
              <a:buNone/>
              <a:defRPr sz="1050"/>
            </a:lvl6pPr>
            <a:lvl7pPr marL="2879811" indent="0">
              <a:buNone/>
              <a:defRPr sz="1050"/>
            </a:lvl7pPr>
            <a:lvl8pPr marL="3359780" indent="0">
              <a:buNone/>
              <a:defRPr sz="1050"/>
            </a:lvl8pPr>
            <a:lvl9pPr marL="3839748" indent="0">
              <a:buNone/>
              <a:defRPr sz="105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1DE87-C2C1-4E39-9DF6-CFC8F08723C0}" type="datetimeFigureOut">
              <a:rPr lang="nb-NO" smtClean="0"/>
              <a:t>09.10.2024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B0EBA-A3FA-48F6-BAD6-A911B93C18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28599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479954"/>
            <a:ext cx="3483205" cy="1679840"/>
          </a:xfrm>
        </p:spPr>
        <p:txBody>
          <a:bodyPr anchor="b"/>
          <a:lstStyle>
            <a:lvl1pPr>
              <a:defRPr sz="3359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1036570"/>
            <a:ext cx="5467380" cy="5116178"/>
          </a:xfrm>
        </p:spPr>
        <p:txBody>
          <a:bodyPr anchor="t"/>
          <a:lstStyle>
            <a:lvl1pPr marL="0" indent="0">
              <a:buNone/>
              <a:defRPr sz="3359"/>
            </a:lvl1pPr>
            <a:lvl2pPr marL="479969" indent="0">
              <a:buNone/>
              <a:defRPr sz="2939"/>
            </a:lvl2pPr>
            <a:lvl3pPr marL="959937" indent="0">
              <a:buNone/>
              <a:defRPr sz="2520"/>
            </a:lvl3pPr>
            <a:lvl4pPr marL="1439906" indent="0">
              <a:buNone/>
              <a:defRPr sz="2100"/>
            </a:lvl4pPr>
            <a:lvl5pPr marL="1919874" indent="0">
              <a:buNone/>
              <a:defRPr sz="2100"/>
            </a:lvl5pPr>
            <a:lvl6pPr marL="2399843" indent="0">
              <a:buNone/>
              <a:defRPr sz="2100"/>
            </a:lvl6pPr>
            <a:lvl7pPr marL="2879811" indent="0">
              <a:buNone/>
              <a:defRPr sz="2100"/>
            </a:lvl7pPr>
            <a:lvl8pPr marL="3359780" indent="0">
              <a:buNone/>
              <a:defRPr sz="2100"/>
            </a:lvl8pPr>
            <a:lvl9pPr marL="3839748" indent="0">
              <a:buNone/>
              <a:defRPr sz="21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0" y="2159794"/>
            <a:ext cx="3483205" cy="4001285"/>
          </a:xfrm>
        </p:spPr>
        <p:txBody>
          <a:bodyPr/>
          <a:lstStyle>
            <a:lvl1pPr marL="0" indent="0">
              <a:buNone/>
              <a:defRPr sz="1680"/>
            </a:lvl1pPr>
            <a:lvl2pPr marL="479969" indent="0">
              <a:buNone/>
              <a:defRPr sz="1470"/>
            </a:lvl2pPr>
            <a:lvl3pPr marL="959937" indent="0">
              <a:buNone/>
              <a:defRPr sz="1260"/>
            </a:lvl3pPr>
            <a:lvl4pPr marL="1439906" indent="0">
              <a:buNone/>
              <a:defRPr sz="1050"/>
            </a:lvl4pPr>
            <a:lvl5pPr marL="1919874" indent="0">
              <a:buNone/>
              <a:defRPr sz="1050"/>
            </a:lvl5pPr>
            <a:lvl6pPr marL="2399843" indent="0">
              <a:buNone/>
              <a:defRPr sz="1050"/>
            </a:lvl6pPr>
            <a:lvl7pPr marL="2879811" indent="0">
              <a:buNone/>
              <a:defRPr sz="1050"/>
            </a:lvl7pPr>
            <a:lvl8pPr marL="3359780" indent="0">
              <a:buNone/>
              <a:defRPr sz="1050"/>
            </a:lvl8pPr>
            <a:lvl9pPr marL="3839748" indent="0">
              <a:buNone/>
              <a:defRPr sz="105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1DE87-C2C1-4E39-9DF6-CFC8F08723C0}" type="datetimeFigureOut">
              <a:rPr lang="nb-NO" smtClean="0"/>
              <a:t>09.10.2024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B0EBA-A3FA-48F6-BAD6-A911B93C18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3453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383299"/>
            <a:ext cx="9314796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1916484"/>
            <a:ext cx="9314796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6672698"/>
            <a:ext cx="2429947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1DE87-C2C1-4E39-9DF6-CFC8F08723C0}" type="datetimeFigureOut">
              <a:rPr lang="nb-NO" smtClean="0"/>
              <a:t>09.10.2024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6672698"/>
            <a:ext cx="3644920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6672698"/>
            <a:ext cx="2429947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B0EBA-A3FA-48F6-BAD6-A911B93C18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84211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59937" rtl="0" eaLnBrk="1" latinLnBrk="0" hangingPunct="1">
        <a:lnSpc>
          <a:spcPct val="90000"/>
        </a:lnSpc>
        <a:spcBef>
          <a:spcPct val="0"/>
        </a:spcBef>
        <a:buNone/>
        <a:defRPr sz="46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984" indent="-239984" algn="l" defTabSz="95993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39" kern="1200">
          <a:solidFill>
            <a:schemeClr val="tx1"/>
          </a:solidFill>
          <a:latin typeface="+mn-lt"/>
          <a:ea typeface="+mn-ea"/>
          <a:cs typeface="+mn-cs"/>
        </a:defRPr>
      </a:lvl1pPr>
      <a:lvl2pPr marL="719953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199921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79890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59859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39827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19796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599764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79733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79969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59937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39906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19874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399843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79811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59780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39748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649" y="284430"/>
            <a:ext cx="2829574" cy="3316020"/>
          </a:xfrm>
          <a:prstGeom prst="rect">
            <a:avLst/>
          </a:prstGeom>
        </p:spPr>
      </p:pic>
      <p:sp>
        <p:nvSpPr>
          <p:cNvPr id="5" name="TekstSylinder 4"/>
          <p:cNvSpPr txBox="1"/>
          <p:nvPr/>
        </p:nvSpPr>
        <p:spPr>
          <a:xfrm rot="20803393">
            <a:off x="1586428" y="1905605"/>
            <a:ext cx="1599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 err="1" smtClean="0">
                <a:latin typeface="Mugpie" panose="02000506000000020004" pitchFamily="50" charset="0"/>
              </a:rPr>
              <a:t>Afonso</a:t>
            </a:r>
            <a:endParaRPr lang="nb-NO" sz="2800" dirty="0">
              <a:latin typeface="Mugpie" panose="02000506000000020004" pitchFamily="50" charset="0"/>
            </a:endParaRPr>
          </a:p>
        </p:txBody>
      </p:sp>
      <p:pic>
        <p:nvPicPr>
          <p:cNvPr id="6" name="Bild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7167" y="284430"/>
            <a:ext cx="2829574" cy="3316020"/>
          </a:xfrm>
          <a:prstGeom prst="rect">
            <a:avLst/>
          </a:prstGeom>
        </p:spPr>
      </p:pic>
      <p:sp>
        <p:nvSpPr>
          <p:cNvPr id="7" name="TekstSylinder 6"/>
          <p:cNvSpPr txBox="1"/>
          <p:nvPr/>
        </p:nvSpPr>
        <p:spPr>
          <a:xfrm rot="20803393">
            <a:off x="4761946" y="1905605"/>
            <a:ext cx="1599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 smtClean="0">
                <a:latin typeface="Mugpie" panose="02000506000000020004" pitchFamily="50" charset="0"/>
              </a:rPr>
              <a:t>Arman</a:t>
            </a:r>
            <a:endParaRPr lang="nb-NO" sz="2800" dirty="0">
              <a:latin typeface="Mugpie" panose="02000506000000020004" pitchFamily="50" charset="0"/>
            </a:endParaRPr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0637" y="284430"/>
            <a:ext cx="2829574" cy="3316020"/>
          </a:xfrm>
          <a:prstGeom prst="rect">
            <a:avLst/>
          </a:prstGeom>
        </p:spPr>
      </p:pic>
      <p:sp>
        <p:nvSpPr>
          <p:cNvPr id="9" name="TekstSylinder 8"/>
          <p:cNvSpPr txBox="1"/>
          <p:nvPr/>
        </p:nvSpPr>
        <p:spPr>
          <a:xfrm rot="20803393">
            <a:off x="8335572" y="1839010"/>
            <a:ext cx="1599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 smtClean="0">
                <a:latin typeface="Mugpie" panose="02000506000000020004" pitchFamily="50" charset="0"/>
              </a:rPr>
              <a:t>Liam</a:t>
            </a:r>
            <a:endParaRPr lang="nb-NO" sz="2800" dirty="0">
              <a:latin typeface="Mugpie" panose="02000506000000020004" pitchFamily="50" charset="0"/>
            </a:endParaRPr>
          </a:p>
        </p:txBody>
      </p:sp>
      <p:pic>
        <p:nvPicPr>
          <p:cNvPr id="10" name="Bild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649" y="3646561"/>
            <a:ext cx="2829574" cy="3316020"/>
          </a:xfrm>
          <a:prstGeom prst="rect">
            <a:avLst/>
          </a:prstGeom>
        </p:spPr>
      </p:pic>
      <p:sp>
        <p:nvSpPr>
          <p:cNvPr id="11" name="TekstSylinder 10"/>
          <p:cNvSpPr txBox="1"/>
          <p:nvPr/>
        </p:nvSpPr>
        <p:spPr>
          <a:xfrm rot="20803393">
            <a:off x="1656331" y="5232627"/>
            <a:ext cx="1599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 smtClean="0">
                <a:latin typeface="Mugpie" panose="02000506000000020004" pitchFamily="50" charset="0"/>
              </a:rPr>
              <a:t>Victor</a:t>
            </a:r>
            <a:endParaRPr lang="nb-NO" sz="2800" dirty="0">
              <a:latin typeface="Mugpie" panose="02000506000000020004" pitchFamily="50" charset="0"/>
            </a:endParaRPr>
          </a:p>
        </p:txBody>
      </p:sp>
      <p:pic>
        <p:nvPicPr>
          <p:cNvPr id="12" name="Bild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0237" y="3699435"/>
            <a:ext cx="2829574" cy="3316020"/>
          </a:xfrm>
          <a:prstGeom prst="rect">
            <a:avLst/>
          </a:prstGeom>
        </p:spPr>
      </p:pic>
      <p:sp>
        <p:nvSpPr>
          <p:cNvPr id="13" name="TekstSylinder 12"/>
          <p:cNvSpPr txBox="1"/>
          <p:nvPr/>
        </p:nvSpPr>
        <p:spPr>
          <a:xfrm rot="20389120">
            <a:off x="4905016" y="5320610"/>
            <a:ext cx="1599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 smtClean="0">
                <a:latin typeface="Mugpie" panose="02000506000000020004" pitchFamily="50" charset="0"/>
              </a:rPr>
              <a:t>Jasmin</a:t>
            </a:r>
            <a:endParaRPr lang="nb-NO" sz="2800" dirty="0">
              <a:latin typeface="Mugpie" panose="02000506000000020004" pitchFamily="50" charset="0"/>
            </a:endParaRPr>
          </a:p>
        </p:txBody>
      </p:sp>
      <p:pic>
        <p:nvPicPr>
          <p:cNvPr id="14" name="Bild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0637" y="3699435"/>
            <a:ext cx="2829574" cy="3316020"/>
          </a:xfrm>
          <a:prstGeom prst="rect">
            <a:avLst/>
          </a:prstGeom>
        </p:spPr>
      </p:pic>
      <p:sp>
        <p:nvSpPr>
          <p:cNvPr id="15" name="TekstSylinder 14"/>
          <p:cNvSpPr txBox="1"/>
          <p:nvPr/>
        </p:nvSpPr>
        <p:spPr>
          <a:xfrm rot="20803393">
            <a:off x="8254706" y="5309842"/>
            <a:ext cx="1599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 smtClean="0">
                <a:latin typeface="Mugpie" panose="02000506000000020004" pitchFamily="50" charset="0"/>
              </a:rPr>
              <a:t>Nova</a:t>
            </a:r>
            <a:endParaRPr lang="nb-NO" sz="2800" dirty="0">
              <a:latin typeface="Mugpie" panose="0200050600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525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649" y="284430"/>
            <a:ext cx="2829574" cy="3316020"/>
          </a:xfrm>
          <a:prstGeom prst="rect">
            <a:avLst/>
          </a:prstGeom>
        </p:spPr>
      </p:pic>
      <p:sp>
        <p:nvSpPr>
          <p:cNvPr id="5" name="TekstSylinder 4"/>
          <p:cNvSpPr txBox="1"/>
          <p:nvPr/>
        </p:nvSpPr>
        <p:spPr>
          <a:xfrm rot="20226735">
            <a:off x="1566894" y="1953993"/>
            <a:ext cx="159948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500" dirty="0" smtClean="0">
                <a:latin typeface="Mugpie" panose="02000506000000020004" pitchFamily="50" charset="0"/>
              </a:rPr>
              <a:t>Amanda</a:t>
            </a:r>
            <a:endParaRPr lang="nb-NO" sz="2500" dirty="0">
              <a:latin typeface="Mugpie" panose="02000506000000020004" pitchFamily="50" charset="0"/>
            </a:endParaRPr>
          </a:p>
        </p:txBody>
      </p:sp>
      <p:pic>
        <p:nvPicPr>
          <p:cNvPr id="6" name="Bild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7167" y="284430"/>
            <a:ext cx="2829574" cy="3316020"/>
          </a:xfrm>
          <a:prstGeom prst="rect">
            <a:avLst/>
          </a:prstGeom>
        </p:spPr>
      </p:pic>
      <p:sp>
        <p:nvSpPr>
          <p:cNvPr id="7" name="TekstSylinder 6"/>
          <p:cNvSpPr txBox="1"/>
          <p:nvPr/>
        </p:nvSpPr>
        <p:spPr>
          <a:xfrm rot="20803393">
            <a:off x="4855254" y="1899385"/>
            <a:ext cx="1599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 smtClean="0">
                <a:latin typeface="Mugpie" panose="02000506000000020004" pitchFamily="50" charset="0"/>
              </a:rPr>
              <a:t>David</a:t>
            </a:r>
            <a:endParaRPr lang="nb-NO" sz="2800" dirty="0">
              <a:latin typeface="Mugpie" panose="02000506000000020004" pitchFamily="50" charset="0"/>
            </a:endParaRPr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0637" y="284430"/>
            <a:ext cx="2829574" cy="3316020"/>
          </a:xfrm>
          <a:prstGeom prst="rect">
            <a:avLst/>
          </a:prstGeom>
        </p:spPr>
      </p:pic>
      <p:sp>
        <p:nvSpPr>
          <p:cNvPr id="9" name="TekstSylinder 8"/>
          <p:cNvSpPr txBox="1"/>
          <p:nvPr/>
        </p:nvSpPr>
        <p:spPr>
          <a:xfrm rot="20803393">
            <a:off x="8335572" y="1839010"/>
            <a:ext cx="1599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 smtClean="0">
                <a:latin typeface="Mugpie" panose="02000506000000020004" pitchFamily="50" charset="0"/>
              </a:rPr>
              <a:t>Gro</a:t>
            </a:r>
            <a:endParaRPr lang="nb-NO" sz="2800" dirty="0">
              <a:latin typeface="Mugpie" panose="02000506000000020004" pitchFamily="50" charset="0"/>
            </a:endParaRPr>
          </a:p>
        </p:txBody>
      </p:sp>
      <p:pic>
        <p:nvPicPr>
          <p:cNvPr id="10" name="Bild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649" y="3646561"/>
            <a:ext cx="2829574" cy="3316020"/>
          </a:xfrm>
          <a:prstGeom prst="rect">
            <a:avLst/>
          </a:prstGeom>
        </p:spPr>
      </p:pic>
      <p:sp>
        <p:nvSpPr>
          <p:cNvPr id="11" name="TekstSylinder 10"/>
          <p:cNvSpPr txBox="1"/>
          <p:nvPr/>
        </p:nvSpPr>
        <p:spPr>
          <a:xfrm rot="20803393">
            <a:off x="1761989" y="5195305"/>
            <a:ext cx="1599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 smtClean="0">
                <a:latin typeface="Mugpie" panose="02000506000000020004" pitchFamily="50" charset="0"/>
              </a:rPr>
              <a:t>Enes</a:t>
            </a:r>
            <a:endParaRPr lang="nb-NO" sz="2800" dirty="0">
              <a:latin typeface="Mugpie" panose="02000506000000020004" pitchFamily="50" charset="0"/>
            </a:endParaRPr>
          </a:p>
        </p:txBody>
      </p:sp>
      <p:pic>
        <p:nvPicPr>
          <p:cNvPr id="12" name="Bild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0237" y="3699435"/>
            <a:ext cx="2829574" cy="3316020"/>
          </a:xfrm>
          <a:prstGeom prst="rect">
            <a:avLst/>
          </a:prstGeom>
        </p:spPr>
      </p:pic>
      <p:sp>
        <p:nvSpPr>
          <p:cNvPr id="13" name="TekstSylinder 12"/>
          <p:cNvSpPr txBox="1"/>
          <p:nvPr/>
        </p:nvSpPr>
        <p:spPr>
          <a:xfrm rot="20803393">
            <a:off x="5002962" y="5299075"/>
            <a:ext cx="1599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 smtClean="0">
                <a:latin typeface="Mugpie" panose="02000506000000020004" pitchFamily="50" charset="0"/>
              </a:rPr>
              <a:t>Stella</a:t>
            </a:r>
            <a:endParaRPr lang="nb-NO" sz="2800" dirty="0">
              <a:latin typeface="Mugpie" panose="02000506000000020004" pitchFamily="50" charset="0"/>
            </a:endParaRPr>
          </a:p>
        </p:txBody>
      </p:sp>
      <p:pic>
        <p:nvPicPr>
          <p:cNvPr id="14" name="Bild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0637" y="3699435"/>
            <a:ext cx="2829574" cy="3316020"/>
          </a:xfrm>
          <a:prstGeom prst="rect">
            <a:avLst/>
          </a:prstGeom>
        </p:spPr>
      </p:pic>
      <p:sp>
        <p:nvSpPr>
          <p:cNvPr id="15" name="TekstSylinder 14"/>
          <p:cNvSpPr txBox="1"/>
          <p:nvPr/>
        </p:nvSpPr>
        <p:spPr>
          <a:xfrm rot="20803393">
            <a:off x="8152018" y="5396604"/>
            <a:ext cx="1599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 err="1" smtClean="0">
                <a:latin typeface="Mugpie" panose="02000506000000020004" pitchFamily="50" charset="0"/>
              </a:rPr>
              <a:t>Matheo</a:t>
            </a:r>
            <a:endParaRPr lang="nb-NO" sz="2400" dirty="0">
              <a:latin typeface="Mugpie" panose="0200050600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096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649" y="284430"/>
            <a:ext cx="2829574" cy="3316020"/>
          </a:xfrm>
          <a:prstGeom prst="rect">
            <a:avLst/>
          </a:prstGeom>
        </p:spPr>
      </p:pic>
      <p:sp>
        <p:nvSpPr>
          <p:cNvPr id="5" name="TekstSylinder 4"/>
          <p:cNvSpPr txBox="1"/>
          <p:nvPr/>
        </p:nvSpPr>
        <p:spPr>
          <a:xfrm rot="20803393">
            <a:off x="1758455" y="1899795"/>
            <a:ext cx="159948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500" dirty="0" smtClean="0">
                <a:latin typeface="Mugpie" panose="02000506000000020004" pitchFamily="50" charset="0"/>
              </a:rPr>
              <a:t>Thea</a:t>
            </a:r>
            <a:endParaRPr lang="nb-NO" sz="2500" dirty="0">
              <a:latin typeface="Mugpie" panose="02000506000000020004" pitchFamily="50" charset="0"/>
            </a:endParaRPr>
          </a:p>
        </p:txBody>
      </p:sp>
      <p:pic>
        <p:nvPicPr>
          <p:cNvPr id="6" name="Bild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7167" y="284430"/>
            <a:ext cx="2829574" cy="3316020"/>
          </a:xfrm>
          <a:prstGeom prst="rect">
            <a:avLst/>
          </a:prstGeom>
        </p:spPr>
      </p:pic>
      <p:sp>
        <p:nvSpPr>
          <p:cNvPr id="7" name="TekstSylinder 6"/>
          <p:cNvSpPr txBox="1"/>
          <p:nvPr/>
        </p:nvSpPr>
        <p:spPr>
          <a:xfrm rot="20803393">
            <a:off x="4951619" y="1849775"/>
            <a:ext cx="1599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 smtClean="0">
                <a:latin typeface="Mugpie" panose="02000506000000020004" pitchFamily="50" charset="0"/>
              </a:rPr>
              <a:t>Leon</a:t>
            </a:r>
            <a:endParaRPr lang="nb-NO" sz="2800" dirty="0">
              <a:latin typeface="Mugpie" panose="02000506000000020004" pitchFamily="50" charset="0"/>
            </a:endParaRPr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0637" y="284430"/>
            <a:ext cx="2829574" cy="3316020"/>
          </a:xfrm>
          <a:prstGeom prst="rect">
            <a:avLst/>
          </a:prstGeom>
        </p:spPr>
      </p:pic>
      <p:sp>
        <p:nvSpPr>
          <p:cNvPr id="9" name="TekstSylinder 8"/>
          <p:cNvSpPr txBox="1"/>
          <p:nvPr/>
        </p:nvSpPr>
        <p:spPr>
          <a:xfrm rot="20803393">
            <a:off x="8285809" y="1884406"/>
            <a:ext cx="1599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 smtClean="0">
                <a:latin typeface="Mugpie" panose="02000506000000020004" pitchFamily="50" charset="0"/>
              </a:rPr>
              <a:t>Noah</a:t>
            </a:r>
            <a:endParaRPr lang="nb-NO" sz="2800" dirty="0">
              <a:latin typeface="Mugpie" panose="02000506000000020004" pitchFamily="50" charset="0"/>
            </a:endParaRPr>
          </a:p>
        </p:txBody>
      </p:sp>
      <p:pic>
        <p:nvPicPr>
          <p:cNvPr id="10" name="Bild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649" y="3646561"/>
            <a:ext cx="2829574" cy="3316020"/>
          </a:xfrm>
          <a:prstGeom prst="rect">
            <a:avLst/>
          </a:prstGeom>
        </p:spPr>
      </p:pic>
      <p:sp>
        <p:nvSpPr>
          <p:cNvPr id="11" name="TekstSylinder 10"/>
          <p:cNvSpPr txBox="1"/>
          <p:nvPr/>
        </p:nvSpPr>
        <p:spPr>
          <a:xfrm rot="20594099">
            <a:off x="1633030" y="5292715"/>
            <a:ext cx="1599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 smtClean="0">
                <a:latin typeface="Mugpie" panose="02000506000000020004" pitchFamily="50" charset="0"/>
              </a:rPr>
              <a:t>Martine</a:t>
            </a:r>
            <a:endParaRPr lang="nb-NO" sz="2400" dirty="0">
              <a:latin typeface="Mugpie" panose="02000506000000020004" pitchFamily="50" charset="0"/>
            </a:endParaRPr>
          </a:p>
        </p:txBody>
      </p:sp>
      <p:pic>
        <p:nvPicPr>
          <p:cNvPr id="12" name="Bild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0237" y="3699435"/>
            <a:ext cx="2829574" cy="3316020"/>
          </a:xfrm>
          <a:prstGeom prst="rect">
            <a:avLst/>
          </a:prstGeom>
        </p:spPr>
      </p:pic>
      <p:sp>
        <p:nvSpPr>
          <p:cNvPr id="13" name="TekstSylinder 12"/>
          <p:cNvSpPr txBox="1"/>
          <p:nvPr/>
        </p:nvSpPr>
        <p:spPr>
          <a:xfrm rot="20803393">
            <a:off x="5002962" y="5299075"/>
            <a:ext cx="1599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 smtClean="0">
                <a:latin typeface="Mugpie" panose="02000506000000020004" pitchFamily="50" charset="0"/>
              </a:rPr>
              <a:t>Emilia</a:t>
            </a:r>
            <a:endParaRPr lang="nb-NO" sz="2800" dirty="0">
              <a:latin typeface="Mugpie" panose="02000506000000020004" pitchFamily="50" charset="0"/>
            </a:endParaRPr>
          </a:p>
        </p:txBody>
      </p:sp>
      <p:pic>
        <p:nvPicPr>
          <p:cNvPr id="14" name="Bild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0637" y="3699435"/>
            <a:ext cx="2829574" cy="3316020"/>
          </a:xfrm>
          <a:prstGeom prst="rect">
            <a:avLst/>
          </a:prstGeom>
        </p:spPr>
      </p:pic>
      <p:sp>
        <p:nvSpPr>
          <p:cNvPr id="15" name="TekstSylinder 14"/>
          <p:cNvSpPr txBox="1"/>
          <p:nvPr/>
        </p:nvSpPr>
        <p:spPr>
          <a:xfrm rot="20803393">
            <a:off x="8232884" y="5359806"/>
            <a:ext cx="1599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 smtClean="0">
                <a:latin typeface="Mugpie" panose="02000506000000020004" pitchFamily="50" charset="0"/>
              </a:rPr>
              <a:t>Sindre</a:t>
            </a:r>
            <a:endParaRPr lang="nb-NO" sz="2400" dirty="0">
              <a:latin typeface="Mugpie" panose="0200050600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05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18</Words>
  <Application>Microsoft Office PowerPoint</Application>
  <PresentationFormat>Egendefinert</PresentationFormat>
  <Paragraphs>18</Paragraphs>
  <Slides>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Mugpie</vt:lpstr>
      <vt:lpstr>Office-tema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Microsoft-konto</dc:creator>
  <cp:lastModifiedBy>Microsoft-konto</cp:lastModifiedBy>
  <cp:revision>2</cp:revision>
  <cp:lastPrinted>2024-10-08T23:15:26Z</cp:lastPrinted>
  <dcterms:created xsi:type="dcterms:W3CDTF">2024-10-08T22:59:57Z</dcterms:created>
  <dcterms:modified xsi:type="dcterms:W3CDTF">2024-10-08T23:20:50Z</dcterms:modified>
</cp:coreProperties>
</file>