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</p:sldIdLst>
  <p:sldSz cx="10799763" cy="719931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34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54" d="100"/>
          <a:sy n="154" d="100"/>
        </p:scale>
        <p:origin x="1104" y="138"/>
      </p:cViewPr>
      <p:guideLst>
        <p:guide orient="horz" pos="2268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178222"/>
            <a:ext cx="9179799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781306"/>
            <a:ext cx="8099822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4A87-A553-4F9E-8055-55053FFE3890}" type="datetimeFigureOut">
              <a:rPr lang="nb-NO" smtClean="0"/>
              <a:t>13.10.2024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D397F-9628-4270-9F82-317C7D60CD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469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4A87-A553-4F9E-8055-55053FFE3890}" type="datetimeFigureOut">
              <a:rPr lang="nb-NO" smtClean="0"/>
              <a:t>13.10.2024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D397F-9628-4270-9F82-317C7D60CD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143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383297"/>
            <a:ext cx="2328699" cy="610108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383297"/>
            <a:ext cx="6851100" cy="610108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4A87-A553-4F9E-8055-55053FFE3890}" type="datetimeFigureOut">
              <a:rPr lang="nb-NO" smtClean="0"/>
              <a:t>13.10.2024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D397F-9628-4270-9F82-317C7D60CD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21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4A87-A553-4F9E-8055-55053FFE3890}" type="datetimeFigureOut">
              <a:rPr lang="nb-NO" smtClean="0"/>
              <a:t>13.10.2024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D397F-9628-4270-9F82-317C7D60CD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709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794831"/>
            <a:ext cx="9314796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4817876"/>
            <a:ext cx="9314796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4A87-A553-4F9E-8055-55053FFE3890}" type="datetimeFigureOut">
              <a:rPr lang="nb-NO" smtClean="0"/>
              <a:t>13.10.2024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D397F-9628-4270-9F82-317C7D60CD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89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1916484"/>
            <a:ext cx="4589899" cy="456789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1916484"/>
            <a:ext cx="4589899" cy="456789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4A87-A553-4F9E-8055-55053FFE3890}" type="datetimeFigureOut">
              <a:rPr lang="nb-NO" smtClean="0"/>
              <a:t>13.10.2024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D397F-9628-4270-9F82-317C7D60CD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533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383299"/>
            <a:ext cx="9314796" cy="1391534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1764832"/>
            <a:ext cx="456880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2629749"/>
            <a:ext cx="4568805" cy="386796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1764832"/>
            <a:ext cx="459130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2629749"/>
            <a:ext cx="4591306" cy="386796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4A87-A553-4F9E-8055-55053FFE3890}" type="datetimeFigureOut">
              <a:rPr lang="nb-NO" smtClean="0"/>
              <a:t>13.10.2024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D397F-9628-4270-9F82-317C7D60CD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08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4A87-A553-4F9E-8055-55053FFE3890}" type="datetimeFigureOut">
              <a:rPr lang="nb-NO" smtClean="0"/>
              <a:t>13.10.2024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D397F-9628-4270-9F82-317C7D60CD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966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4A87-A553-4F9E-8055-55053FFE3890}" type="datetimeFigureOut">
              <a:rPr lang="nb-NO" smtClean="0"/>
              <a:t>13.10.2024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D397F-9628-4270-9F82-317C7D60CD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344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479954"/>
            <a:ext cx="348320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036570"/>
            <a:ext cx="5467380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159794"/>
            <a:ext cx="348320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4A87-A553-4F9E-8055-55053FFE3890}" type="datetimeFigureOut">
              <a:rPr lang="nb-NO" smtClean="0"/>
              <a:t>13.10.2024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D397F-9628-4270-9F82-317C7D60CD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3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479954"/>
            <a:ext cx="348320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036570"/>
            <a:ext cx="5467380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159794"/>
            <a:ext cx="348320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4A87-A553-4F9E-8055-55053FFE3890}" type="datetimeFigureOut">
              <a:rPr lang="nb-NO" smtClean="0"/>
              <a:t>13.10.2024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D397F-9628-4270-9F82-317C7D60CD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873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383299"/>
            <a:ext cx="931479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1916484"/>
            <a:ext cx="931479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6672698"/>
            <a:ext cx="242994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4A87-A553-4F9E-8055-55053FFE3890}" type="datetimeFigureOut">
              <a:rPr lang="nb-NO" smtClean="0"/>
              <a:t>13.10.2024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6672698"/>
            <a:ext cx="364492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6672698"/>
            <a:ext cx="242994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D397F-9628-4270-9F82-317C7D60CD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601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0" y="734008"/>
            <a:ext cx="1026989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ugpie" panose="02000506000000020004" pitchFamily="50" charset="0"/>
              </a:rPr>
              <a:t>Big Ben</a:t>
            </a:r>
            <a:r>
              <a:rPr lang="nb-NO" sz="105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ugpie" panose="02000506000000020004" pitchFamily="50" charset="0"/>
              </a:rPr>
              <a:t/>
            </a:r>
            <a:br>
              <a:rPr lang="nb-NO" sz="105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ugpie" panose="02000506000000020004" pitchFamily="50" charset="0"/>
              </a:rPr>
            </a:br>
            <a:r>
              <a:rPr lang="nb-NO" sz="400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ugpie" panose="02000506000000020004" pitchFamily="50" charset="0"/>
              </a:rPr>
              <a:t>eller</a:t>
            </a:r>
          </a:p>
          <a:p>
            <a:pPr algn="ctr"/>
            <a:r>
              <a:rPr lang="nb-NO" sz="960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ugpie" panose="02000506000000020004" pitchFamily="50" charset="0"/>
              </a:rPr>
              <a:t>Elizabeth </a:t>
            </a:r>
            <a:r>
              <a:rPr lang="nb-NO" sz="9600" dirty="0" err="1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ugpie" panose="02000506000000020004" pitchFamily="50" charset="0"/>
              </a:rPr>
              <a:t>tower</a:t>
            </a:r>
            <a:endParaRPr lang="nb-NO" sz="9600" dirty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Mugpie" panose="02000506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9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3304"/>
            <a:ext cx="10799763" cy="495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0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6" b="12388"/>
          <a:stretch/>
        </p:blipFill>
        <p:spPr>
          <a:xfrm>
            <a:off x="634483" y="174171"/>
            <a:ext cx="8884540" cy="688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0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dia.snl.no/media/251800/standard_compressed_640px-BIg_Ben_-_Whitechapel_Foundary_dra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56" y="250808"/>
            <a:ext cx="8521959" cy="63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8938727" y="1443134"/>
            <a:ext cx="1654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En diger bjelle som slår hver time.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320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89"/>
          <a:stretch/>
        </p:blipFill>
        <p:spPr>
          <a:xfrm>
            <a:off x="334464" y="62205"/>
            <a:ext cx="4274343" cy="6991738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4" t="4307" r="5358" b="32445"/>
          <a:stretch/>
        </p:blipFill>
        <p:spPr>
          <a:xfrm>
            <a:off x="5400676" y="74013"/>
            <a:ext cx="3556712" cy="696126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02220"/>
            <a:ext cx="646922" cy="93305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710" y="5169164"/>
            <a:ext cx="646922" cy="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6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ig Ben At Night, London by Cescassaw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87" y="408883"/>
            <a:ext cx="8018948" cy="647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371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870857"/>
            <a:ext cx="107997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600" b="0" i="0" dirty="0" smtClean="0">
                <a:solidFill>
                  <a:srgbClr val="203E51"/>
                </a:solidFill>
                <a:effectLst/>
                <a:latin typeface="Publico text"/>
              </a:rPr>
              <a:t>Big Ben er kallenavnet på den store bjella inni tårnet på parlamentsbygningen Westminster Palace.  </a:t>
            </a:r>
          </a:p>
          <a:p>
            <a:endParaRPr lang="nb-NO" sz="3600" dirty="0">
              <a:solidFill>
                <a:srgbClr val="203E51"/>
              </a:solidFill>
              <a:latin typeface="Publico text"/>
            </a:endParaRPr>
          </a:p>
          <a:p>
            <a:r>
              <a:rPr lang="nb-NO" sz="3600" b="0" i="0" dirty="0" smtClean="0">
                <a:solidFill>
                  <a:srgbClr val="203E51"/>
                </a:solidFill>
                <a:effectLst/>
                <a:latin typeface="Publico text"/>
              </a:rPr>
              <a:t>I anledning 60-års jubileet til dronning </a:t>
            </a:r>
            <a:r>
              <a:rPr lang="nb-NO" sz="3600" b="0" i="0" dirty="0" smtClean="0">
                <a:solidFill>
                  <a:srgbClr val="203E51"/>
                </a:solidFill>
                <a:effectLst/>
                <a:latin typeface="Publico text"/>
              </a:rPr>
              <a:t>Elizabeth </a:t>
            </a:r>
            <a:r>
              <a:rPr lang="nb-NO" sz="3600" b="0" i="0" dirty="0" smtClean="0">
                <a:solidFill>
                  <a:srgbClr val="203E51"/>
                </a:solidFill>
                <a:effectLst/>
                <a:latin typeface="Publico text"/>
              </a:rPr>
              <a:t>2  </a:t>
            </a:r>
          </a:p>
          <a:p>
            <a:r>
              <a:rPr lang="nb-NO" sz="3600" b="0" i="0" dirty="0" smtClean="0">
                <a:solidFill>
                  <a:srgbClr val="203E51"/>
                </a:solidFill>
                <a:effectLst/>
                <a:latin typeface="Publico text"/>
              </a:rPr>
              <a:t>i 2012 fikk klokketårnet navnet «</a:t>
            </a:r>
            <a:r>
              <a:rPr lang="nb-NO" sz="3600" b="0" i="0" dirty="0" smtClean="0">
                <a:solidFill>
                  <a:srgbClr val="203E51"/>
                </a:solidFill>
                <a:effectLst/>
                <a:latin typeface="Publico text"/>
              </a:rPr>
              <a:t>Elizabeth-tårnet</a:t>
            </a:r>
            <a:r>
              <a:rPr lang="nb-NO" sz="3600" b="0" i="0" dirty="0" smtClean="0">
                <a:solidFill>
                  <a:srgbClr val="203E51"/>
                </a:solidFill>
                <a:effectLst/>
                <a:latin typeface="Publico text"/>
              </a:rPr>
              <a:t>».</a:t>
            </a:r>
          </a:p>
          <a:p>
            <a:endParaRPr lang="nb-NO" sz="3600" dirty="0">
              <a:solidFill>
                <a:srgbClr val="203E51"/>
              </a:solidFill>
              <a:latin typeface="Publico text"/>
            </a:endParaRPr>
          </a:p>
          <a:p>
            <a:r>
              <a:rPr lang="nb-NO" sz="3600" dirty="0" smtClean="0">
                <a:solidFill>
                  <a:srgbClr val="203E51"/>
                </a:solidFill>
                <a:latin typeface="Publico text"/>
              </a:rPr>
              <a:t>Mange kaller hele tårnet for Big Ben. </a:t>
            </a:r>
            <a:endParaRPr lang="nb-NO" sz="36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150424" y="5444987"/>
            <a:ext cx="10649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Big Ben er egentlig navnet på den store bjellen inne i klokketårnet, ikke selve klokketårnet eller urskivene. Mange bruker imidlertid "Big Ben" for å referere til hele klokketårnet. Klokketårnet het tidligere "</a:t>
            </a:r>
            <a:r>
              <a:rPr lang="nb-NO" dirty="0" err="1" smtClean="0"/>
              <a:t>Clock</a:t>
            </a:r>
            <a:r>
              <a:rPr lang="nb-NO" dirty="0" smtClean="0"/>
              <a:t> Tower", men ble i 2012 omdøpt til "Elizabeth Tower" i anledning dronning Elizabeth IIs diamantjubileum. </a:t>
            </a:r>
            <a:br>
              <a:rPr lang="nb-NO" dirty="0" smtClean="0"/>
            </a:br>
            <a:r>
              <a:rPr lang="nb-NO" dirty="0" smtClean="0"/>
              <a:t>Så teknisk sett er Big Ben bare den massive bjellen som ringer hver time inne i Elizabeth Tower.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3018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82</Words>
  <Application>Microsoft Office PowerPoint</Application>
  <PresentationFormat>Egendefinert</PresentationFormat>
  <Paragraphs>10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Mugpie</vt:lpstr>
      <vt:lpstr>Publico text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Microsoft-konto</dc:creator>
  <cp:lastModifiedBy>Microsoft-konto</cp:lastModifiedBy>
  <cp:revision>4</cp:revision>
  <dcterms:created xsi:type="dcterms:W3CDTF">2024-10-09T23:13:16Z</dcterms:created>
  <dcterms:modified xsi:type="dcterms:W3CDTF">2024-10-13T20:58:31Z</dcterms:modified>
</cp:coreProperties>
</file>