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199313" cy="10799763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99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4302" y="138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767462"/>
            <a:ext cx="6119416" cy="375991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5672376"/>
            <a:ext cx="5399485" cy="2607442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936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6808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574987"/>
            <a:ext cx="1552352" cy="91523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574987"/>
            <a:ext cx="4567064" cy="91523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01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436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692444"/>
            <a:ext cx="6209407" cy="4492401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7227345"/>
            <a:ext cx="6209407" cy="2362447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664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874937"/>
            <a:ext cx="3059708" cy="685235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874937"/>
            <a:ext cx="3059708" cy="685235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504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574990"/>
            <a:ext cx="6209407" cy="208745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647443"/>
            <a:ext cx="3045646" cy="129747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944914"/>
            <a:ext cx="3045646" cy="580237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2647443"/>
            <a:ext cx="3060646" cy="129747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3944914"/>
            <a:ext cx="3060646" cy="580237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574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304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632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719984"/>
            <a:ext cx="2321966" cy="2519945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554968"/>
            <a:ext cx="3644652" cy="7674832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239929"/>
            <a:ext cx="2321966" cy="6002369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500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719984"/>
            <a:ext cx="2321966" cy="2519945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554968"/>
            <a:ext cx="3644652" cy="7674832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239929"/>
            <a:ext cx="2321966" cy="6002369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1414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574990"/>
            <a:ext cx="6209407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2874937"/>
            <a:ext cx="6209407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8732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X4 - Wikipedi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4" t="11111" r="5429" b="13863"/>
          <a:stretch/>
        </p:blipFill>
        <p:spPr bwMode="auto">
          <a:xfrm>
            <a:off x="4777144" y="2530950"/>
            <a:ext cx="2422169" cy="1433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142" y="333829"/>
            <a:ext cx="2422171" cy="1658342"/>
          </a:xfrm>
          <a:prstGeom prst="rect">
            <a:avLst/>
          </a:prstGeom>
        </p:spPr>
      </p:pic>
      <p:pic>
        <p:nvPicPr>
          <p:cNvPr id="1030" name="Picture 6" descr="Fewer Teens Want to Drive. Not Having a License Is Changing How They Spend.  - WSJ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142" y="4340007"/>
            <a:ext cx="2422169" cy="16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142" y="6244642"/>
            <a:ext cx="2422171" cy="1549163"/>
          </a:xfrm>
          <a:prstGeom prst="rect">
            <a:avLst/>
          </a:prstGeom>
        </p:spPr>
      </p:pic>
      <p:pic>
        <p:nvPicPr>
          <p:cNvPr id="1032" name="Picture 8" descr="At What Age Can Kids Walk Alone?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76" t="6703" r="29388" b="4997"/>
          <a:stretch/>
        </p:blipFill>
        <p:spPr bwMode="auto">
          <a:xfrm>
            <a:off x="5246137" y="7912205"/>
            <a:ext cx="1385899" cy="2558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vrundet rektangel 7"/>
          <p:cNvSpPr/>
          <p:nvPr/>
        </p:nvSpPr>
        <p:spPr>
          <a:xfrm>
            <a:off x="403551" y="765111"/>
            <a:ext cx="4195274" cy="1110343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TekstSylinder 9"/>
          <p:cNvSpPr txBox="1"/>
          <p:nvPr/>
        </p:nvSpPr>
        <p:spPr>
          <a:xfrm>
            <a:off x="1330196" y="765111"/>
            <a:ext cx="23419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a bus</a:t>
            </a:r>
          </a:p>
        </p:txBody>
      </p:sp>
      <p:sp>
        <p:nvSpPr>
          <p:cNvPr id="14" name="Avrundet rektangel 13"/>
          <p:cNvSpPr/>
          <p:nvPr/>
        </p:nvSpPr>
        <p:spPr>
          <a:xfrm>
            <a:off x="403553" y="2722673"/>
            <a:ext cx="4195274" cy="1110343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TekstSylinder 14"/>
          <p:cNvSpPr txBox="1"/>
          <p:nvPr/>
        </p:nvSpPr>
        <p:spPr>
          <a:xfrm>
            <a:off x="491030" y="2706378"/>
            <a:ext cx="4195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a black cab</a:t>
            </a:r>
          </a:p>
        </p:txBody>
      </p:sp>
      <p:sp>
        <p:nvSpPr>
          <p:cNvPr id="16" name="Avrundet rektangel 15"/>
          <p:cNvSpPr/>
          <p:nvPr/>
        </p:nvSpPr>
        <p:spPr>
          <a:xfrm>
            <a:off x="403549" y="4507268"/>
            <a:ext cx="4195274" cy="1110343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TekstSylinder 16"/>
          <p:cNvSpPr txBox="1"/>
          <p:nvPr/>
        </p:nvSpPr>
        <p:spPr>
          <a:xfrm>
            <a:off x="1050863" y="4494056"/>
            <a:ext cx="4195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to drive</a:t>
            </a:r>
          </a:p>
        </p:txBody>
      </p:sp>
      <p:sp>
        <p:nvSpPr>
          <p:cNvPr id="18" name="Avrundet rektangel 17"/>
          <p:cNvSpPr/>
          <p:nvPr/>
        </p:nvSpPr>
        <p:spPr>
          <a:xfrm>
            <a:off x="403551" y="6495876"/>
            <a:ext cx="4195274" cy="1110343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9" name="TekstSylinder 18"/>
          <p:cNvSpPr txBox="1"/>
          <p:nvPr/>
        </p:nvSpPr>
        <p:spPr>
          <a:xfrm>
            <a:off x="1149139" y="6543215"/>
            <a:ext cx="4195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a ticket</a:t>
            </a:r>
          </a:p>
        </p:txBody>
      </p:sp>
      <p:sp>
        <p:nvSpPr>
          <p:cNvPr id="20" name="Avrundet rektangel 19"/>
          <p:cNvSpPr/>
          <p:nvPr/>
        </p:nvSpPr>
        <p:spPr>
          <a:xfrm>
            <a:off x="491028" y="8601597"/>
            <a:ext cx="4195274" cy="1110343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TekstSylinder 20"/>
          <p:cNvSpPr txBox="1"/>
          <p:nvPr/>
        </p:nvSpPr>
        <p:spPr>
          <a:xfrm>
            <a:off x="1250309" y="8602736"/>
            <a:ext cx="4195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to walk</a:t>
            </a:r>
          </a:p>
        </p:txBody>
      </p:sp>
    </p:spTree>
    <p:extLst>
      <p:ext uri="{BB962C8B-B14F-4D97-AF65-F5344CB8AC3E}">
        <p14:creationId xmlns:p14="http://schemas.microsoft.com/office/powerpoint/2010/main" val="1422482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11</Words>
  <Application>Microsoft Office PowerPoint</Application>
  <PresentationFormat>Egendefinert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Microsoft-konto</dc:creator>
  <cp:lastModifiedBy>Microsoft-konto</cp:lastModifiedBy>
  <cp:revision>3</cp:revision>
  <cp:lastPrinted>2024-10-14T19:56:28Z</cp:lastPrinted>
  <dcterms:created xsi:type="dcterms:W3CDTF">2024-10-14T19:27:21Z</dcterms:created>
  <dcterms:modified xsi:type="dcterms:W3CDTF">2024-10-14T19:58:01Z</dcterms:modified>
</cp:coreProperties>
</file>