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161" d="100"/>
          <a:sy n="161" d="100"/>
        </p:scale>
        <p:origin x="15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81FD-015B-45F4-9226-A0AEE7184130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15E5-56AD-4767-8E36-A327115830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7071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81FD-015B-45F4-9226-A0AEE7184130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15E5-56AD-4767-8E36-A327115830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29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81FD-015B-45F4-9226-A0AEE7184130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15E5-56AD-4767-8E36-A327115830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252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81FD-015B-45F4-9226-A0AEE7184130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15E5-56AD-4767-8E36-A327115830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867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81FD-015B-45F4-9226-A0AEE7184130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15E5-56AD-4767-8E36-A327115830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0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81FD-015B-45F4-9226-A0AEE7184130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15E5-56AD-4767-8E36-A327115830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019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81FD-015B-45F4-9226-A0AEE7184130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15E5-56AD-4767-8E36-A327115830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82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81FD-015B-45F4-9226-A0AEE7184130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15E5-56AD-4767-8E36-A327115830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087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81FD-015B-45F4-9226-A0AEE7184130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15E5-56AD-4767-8E36-A327115830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424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81FD-015B-45F4-9226-A0AEE7184130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15E5-56AD-4767-8E36-A327115830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149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81FD-015B-45F4-9226-A0AEE7184130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15E5-56AD-4767-8E36-A327115830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978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C81FD-015B-45F4-9226-A0AEE7184130}" type="datetimeFigureOut">
              <a:rPr lang="nb-NO" smtClean="0"/>
              <a:t>16.10.2024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F15E5-56AD-4767-8E36-A327115830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4129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EoRYe17lAQ8" TargetMode="External"/><Relationship Id="rId3" Type="http://schemas.openxmlformats.org/officeDocument/2006/relationships/hyperlink" Target="https://www.youtube.com/watch?v=7UfiCa244XE" TargetMode="External"/><Relationship Id="rId7" Type="http://schemas.openxmlformats.org/officeDocument/2006/relationships/hyperlink" Target="https://www.youtube.com/watch?v=jv3PEmTSBrg" TargetMode="External"/><Relationship Id="rId2" Type="http://schemas.openxmlformats.org/officeDocument/2006/relationships/hyperlink" Target="https://www.youtube.com/watch?v=d4W-rQQrWA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i9nkGm6kOxA" TargetMode="External"/><Relationship Id="rId5" Type="http://schemas.openxmlformats.org/officeDocument/2006/relationships/hyperlink" Target="https://www.youtube.com/watch?v=k0PAbkVQ0mw" TargetMode="External"/><Relationship Id="rId4" Type="http://schemas.openxmlformats.org/officeDocument/2006/relationships/hyperlink" Target="https://www.youtube.com/watch?v=QA7aJbVLSL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872836" y="1794577"/>
            <a:ext cx="6394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The marmelade </a:t>
            </a:r>
            <a:r>
              <a:rPr lang="nb-NO" dirty="0" err="1" smtClean="0"/>
              <a:t>day</a:t>
            </a:r>
            <a:r>
              <a:rPr lang="nb-NO" dirty="0" smtClean="0"/>
              <a:t>:</a:t>
            </a:r>
            <a:br>
              <a:rPr lang="nb-NO" dirty="0" smtClean="0"/>
            </a:br>
            <a:r>
              <a:rPr lang="nb-NO" dirty="0" smtClean="0">
                <a:hlinkClick r:id="rId2"/>
              </a:rPr>
              <a:t>https://www.youtube.com/watch?v=d4W-rQQrWAg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872836" y="1082104"/>
            <a:ext cx="6394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Den engelske forskerens møte med Paddington</a:t>
            </a:r>
            <a:br>
              <a:rPr lang="nb-NO" dirty="0" smtClean="0"/>
            </a:br>
            <a:r>
              <a:rPr lang="nb-NO" dirty="0" smtClean="0">
                <a:hlinkClick r:id="rId2"/>
              </a:rPr>
              <a:t>https://www.youtube.com/watch?v=d4W-rQQrWAg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6" name="TekstSylinder 5"/>
          <p:cNvSpPr txBox="1"/>
          <p:nvPr/>
        </p:nvSpPr>
        <p:spPr>
          <a:xfrm>
            <a:off x="872836" y="2645860"/>
            <a:ext cx="5516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Paddington drikker te med Dronning Elizabeth</a:t>
            </a:r>
            <a:br>
              <a:rPr lang="nb-NO" dirty="0" smtClean="0"/>
            </a:br>
            <a:r>
              <a:rPr lang="nb-NO" dirty="0" smtClean="0">
                <a:hlinkClick r:id="rId3"/>
              </a:rPr>
              <a:t>https://www.youtube.com/watch?v=7UfiCa244XE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831272" y="3431035"/>
            <a:ext cx="67214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Reklame for film 3</a:t>
            </a:r>
            <a:br>
              <a:rPr lang="nb-NO" dirty="0" smtClean="0"/>
            </a:br>
            <a:r>
              <a:rPr lang="nb-NO" dirty="0" smtClean="0">
                <a:hlinkClick r:id="rId4"/>
              </a:rPr>
              <a:t>https://www.youtube.com/watch?v=QA7aJbVLSLA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872836" y="329563"/>
            <a:ext cx="5361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Baby Paddington blir reddet av tante Lucy </a:t>
            </a:r>
            <a:br>
              <a:rPr lang="nb-NO" dirty="0" smtClean="0"/>
            </a:br>
            <a:r>
              <a:rPr lang="nb-NO" dirty="0" smtClean="0">
                <a:hlinkClick r:id="rId5"/>
              </a:rPr>
              <a:t>https://www.youtube.com/watch?v=k0PAbkVQ0mw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9" name="TekstSylinder 8"/>
          <p:cNvSpPr txBox="1"/>
          <p:nvPr/>
        </p:nvSpPr>
        <p:spPr>
          <a:xfrm>
            <a:off x="831272" y="4324816"/>
            <a:ext cx="5753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Paddington vasker vinduer</a:t>
            </a:r>
            <a:br>
              <a:rPr lang="nb-NO" dirty="0" smtClean="0"/>
            </a:br>
            <a:r>
              <a:rPr lang="nb-NO" dirty="0" smtClean="0">
                <a:hlinkClick r:id="rId6"/>
              </a:rPr>
              <a:t>https://www.youtube.com/watch?v=i9nkGm6kOxA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831272" y="5109991"/>
            <a:ext cx="5985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Marmeladedagen hjemme, i fengselet og i livbåten</a:t>
            </a:r>
            <a:br>
              <a:rPr lang="nb-NO" dirty="0" smtClean="0"/>
            </a:br>
            <a:r>
              <a:rPr lang="nb-NO" dirty="0" smtClean="0">
                <a:hlinkClick r:id="rId7"/>
              </a:rPr>
              <a:t>https://www.youtube.com/watch?v=jv3PEmTSBrg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831272" y="5865617"/>
            <a:ext cx="59020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Mange små morsomme snutter fra filmene</a:t>
            </a:r>
            <a:br>
              <a:rPr lang="nb-NO" dirty="0" smtClean="0"/>
            </a:br>
            <a:r>
              <a:rPr lang="nb-NO" dirty="0" smtClean="0">
                <a:hlinkClick r:id="rId8"/>
              </a:rPr>
              <a:t>https://www.youtube.com/watch?v=EoRYe17lAQ8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39278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Microsoft-konto</dc:creator>
  <cp:lastModifiedBy>Microsoft-konto</cp:lastModifiedBy>
  <cp:revision>2</cp:revision>
  <dcterms:created xsi:type="dcterms:W3CDTF">2024-10-15T22:25:06Z</dcterms:created>
  <dcterms:modified xsi:type="dcterms:W3CDTF">2024-10-15T22:28:27Z</dcterms:modified>
</cp:coreProperties>
</file>