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199313" cy="10799763"/>
  <p:notesSz cx="6797675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 userDrawn="1">
          <p15:clr>
            <a:srgbClr val="A4A3A4"/>
          </p15:clr>
        </p15:guide>
        <p15:guide id="2" pos="22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99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4302" y="138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767462"/>
            <a:ext cx="6119416" cy="375991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5672376"/>
            <a:ext cx="5399485" cy="2607442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936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6808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574987"/>
            <a:ext cx="1552352" cy="91523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574987"/>
            <a:ext cx="4567064" cy="91523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01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4362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2692444"/>
            <a:ext cx="6209407" cy="4492401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7227345"/>
            <a:ext cx="6209407" cy="2362447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664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2874937"/>
            <a:ext cx="3059708" cy="685235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2874937"/>
            <a:ext cx="3059708" cy="685235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504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574990"/>
            <a:ext cx="6209407" cy="208745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2647443"/>
            <a:ext cx="3045646" cy="129747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3944914"/>
            <a:ext cx="3045646" cy="580237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2647443"/>
            <a:ext cx="3060646" cy="129747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3944914"/>
            <a:ext cx="3060646" cy="580237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574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304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6326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719984"/>
            <a:ext cx="2321966" cy="2519945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554968"/>
            <a:ext cx="3644652" cy="7674832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239929"/>
            <a:ext cx="2321966" cy="6002369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5005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719984"/>
            <a:ext cx="2321966" cy="2519945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554968"/>
            <a:ext cx="3644652" cy="7674832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239929"/>
            <a:ext cx="2321966" cy="6002369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1414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574990"/>
            <a:ext cx="6209407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2874937"/>
            <a:ext cx="6209407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10009783"/>
            <a:ext cx="1619845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B7F9E-0B50-4236-9FC3-33C56303D2ED}" type="datetimeFigureOut">
              <a:rPr lang="nb-NO" smtClean="0"/>
              <a:t>14.10.2024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10009783"/>
            <a:ext cx="2429768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10009783"/>
            <a:ext cx="1619845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599D7-3B31-4D78-94F0-ACD1DB219DE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8732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X4 - Wikipedi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4" t="11111" r="5429" b="13863"/>
          <a:stretch/>
        </p:blipFill>
        <p:spPr bwMode="auto">
          <a:xfrm>
            <a:off x="455468" y="4472648"/>
            <a:ext cx="1879521" cy="111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08" y="2961810"/>
            <a:ext cx="1875381" cy="1283981"/>
          </a:xfrm>
          <a:prstGeom prst="rect">
            <a:avLst/>
          </a:prstGeom>
        </p:spPr>
      </p:pic>
      <p:pic>
        <p:nvPicPr>
          <p:cNvPr id="1030" name="Picture 6" descr="Fewer Teens Want to Drive. Not Having a License Is Changing How They Spend.  - WSJ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68" y="5753743"/>
            <a:ext cx="1879521" cy="1251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99" y="7285992"/>
            <a:ext cx="1659025" cy="1061073"/>
          </a:xfrm>
          <a:prstGeom prst="rect">
            <a:avLst/>
          </a:prstGeom>
        </p:spPr>
      </p:pic>
      <p:pic>
        <p:nvPicPr>
          <p:cNvPr id="1032" name="Picture 8" descr="At What Age Can Kids Walk Alone?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76" t="6703" r="29388" b="4997"/>
          <a:stretch/>
        </p:blipFill>
        <p:spPr bwMode="auto">
          <a:xfrm>
            <a:off x="698773" y="8483001"/>
            <a:ext cx="1040666" cy="1921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vrundet rektangel 7"/>
          <p:cNvSpPr/>
          <p:nvPr/>
        </p:nvSpPr>
        <p:spPr>
          <a:xfrm>
            <a:off x="4626818" y="6098854"/>
            <a:ext cx="2292994" cy="662473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TekstSylinder 9"/>
          <p:cNvSpPr txBox="1"/>
          <p:nvPr/>
        </p:nvSpPr>
        <p:spPr>
          <a:xfrm>
            <a:off x="5220184" y="6168480"/>
            <a:ext cx="11062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bus</a:t>
            </a:r>
          </a:p>
        </p:txBody>
      </p:sp>
      <p:sp>
        <p:nvSpPr>
          <p:cNvPr id="14" name="Avrundet rektangel 13"/>
          <p:cNvSpPr/>
          <p:nvPr/>
        </p:nvSpPr>
        <p:spPr>
          <a:xfrm>
            <a:off x="4626818" y="1793826"/>
            <a:ext cx="2292994" cy="660974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TekstSylinder 14"/>
          <p:cNvSpPr txBox="1"/>
          <p:nvPr/>
        </p:nvSpPr>
        <p:spPr>
          <a:xfrm>
            <a:off x="4745788" y="1857700"/>
            <a:ext cx="2055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black cab</a:t>
            </a:r>
          </a:p>
        </p:txBody>
      </p:sp>
      <p:sp>
        <p:nvSpPr>
          <p:cNvPr id="16" name="Avrundet rektangel 15"/>
          <p:cNvSpPr/>
          <p:nvPr/>
        </p:nvSpPr>
        <p:spPr>
          <a:xfrm>
            <a:off x="4626818" y="4723857"/>
            <a:ext cx="2292994" cy="664003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TekstSylinder 16"/>
          <p:cNvSpPr txBox="1"/>
          <p:nvPr/>
        </p:nvSpPr>
        <p:spPr>
          <a:xfrm>
            <a:off x="5065940" y="4794248"/>
            <a:ext cx="1414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 drive</a:t>
            </a:r>
          </a:p>
        </p:txBody>
      </p:sp>
      <p:sp>
        <p:nvSpPr>
          <p:cNvPr id="18" name="Avrundet rektangel 17"/>
          <p:cNvSpPr/>
          <p:nvPr/>
        </p:nvSpPr>
        <p:spPr>
          <a:xfrm>
            <a:off x="4626818" y="7469851"/>
            <a:ext cx="2334105" cy="660704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9" name="TekstSylinder 18"/>
          <p:cNvSpPr txBox="1"/>
          <p:nvPr/>
        </p:nvSpPr>
        <p:spPr>
          <a:xfrm>
            <a:off x="5065940" y="7538593"/>
            <a:ext cx="2194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ticket</a:t>
            </a:r>
          </a:p>
        </p:txBody>
      </p:sp>
      <p:sp>
        <p:nvSpPr>
          <p:cNvPr id="20" name="Avrundet rektangel 19"/>
          <p:cNvSpPr/>
          <p:nvPr/>
        </p:nvSpPr>
        <p:spPr>
          <a:xfrm>
            <a:off x="4626818" y="9011244"/>
            <a:ext cx="2334105" cy="665560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1" name="TekstSylinder 20"/>
          <p:cNvSpPr txBox="1"/>
          <p:nvPr/>
        </p:nvSpPr>
        <p:spPr>
          <a:xfrm>
            <a:off x="5123739" y="9082414"/>
            <a:ext cx="1800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 walk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961052" y="371919"/>
            <a:ext cx="65218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>
                <a:latin typeface="Mugpie" panose="02000506000000020004" pitchFamily="50" charset="0"/>
              </a:rPr>
              <a:t>Sett strek fra bilde til riktig ord</a:t>
            </a:r>
            <a:endParaRPr lang="nb-NO" sz="3200" dirty="0">
              <a:latin typeface="Mugpie" panose="02000506000000020004" pitchFamily="50" charset="0"/>
            </a:endParaRPr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68" y="1173114"/>
            <a:ext cx="1674087" cy="1669431"/>
          </a:xfrm>
          <a:prstGeom prst="rect">
            <a:avLst/>
          </a:prstGeom>
        </p:spPr>
      </p:pic>
      <p:sp>
        <p:nvSpPr>
          <p:cNvPr id="22" name="Avrundet rektangel 21"/>
          <p:cNvSpPr/>
          <p:nvPr/>
        </p:nvSpPr>
        <p:spPr>
          <a:xfrm>
            <a:off x="4626818" y="3335988"/>
            <a:ext cx="2292994" cy="660974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TekstSylinder 22"/>
          <p:cNvSpPr txBox="1"/>
          <p:nvPr/>
        </p:nvSpPr>
        <p:spPr>
          <a:xfrm>
            <a:off x="4745788" y="3399862"/>
            <a:ext cx="2055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Paddington</a:t>
            </a:r>
          </a:p>
        </p:txBody>
      </p:sp>
      <p:sp>
        <p:nvSpPr>
          <p:cNvPr id="4" name="Frihåndsform 3"/>
          <p:cNvSpPr/>
          <p:nvPr/>
        </p:nvSpPr>
        <p:spPr>
          <a:xfrm>
            <a:off x="1791902" y="2307711"/>
            <a:ext cx="2967135" cy="1325310"/>
          </a:xfrm>
          <a:custGeom>
            <a:avLst/>
            <a:gdLst>
              <a:gd name="connsiteX0" fmla="*/ 0 w 2967135"/>
              <a:gd name="connsiteY0" fmla="*/ 0 h 1325310"/>
              <a:gd name="connsiteX1" fmla="*/ 186612 w 2967135"/>
              <a:gd name="connsiteY1" fmla="*/ 18661 h 1325310"/>
              <a:gd name="connsiteX2" fmla="*/ 279918 w 2967135"/>
              <a:gd name="connsiteY2" fmla="*/ 46653 h 1325310"/>
              <a:gd name="connsiteX3" fmla="*/ 345233 w 2967135"/>
              <a:gd name="connsiteY3" fmla="*/ 65314 h 1325310"/>
              <a:gd name="connsiteX4" fmla="*/ 373224 w 2967135"/>
              <a:gd name="connsiteY4" fmla="*/ 83975 h 1325310"/>
              <a:gd name="connsiteX5" fmla="*/ 429208 w 2967135"/>
              <a:gd name="connsiteY5" fmla="*/ 102637 h 1325310"/>
              <a:gd name="connsiteX6" fmla="*/ 466531 w 2967135"/>
              <a:gd name="connsiteY6" fmla="*/ 121298 h 1325310"/>
              <a:gd name="connsiteX7" fmla="*/ 494522 w 2967135"/>
              <a:gd name="connsiteY7" fmla="*/ 139959 h 1325310"/>
              <a:gd name="connsiteX8" fmla="*/ 522514 w 2967135"/>
              <a:gd name="connsiteY8" fmla="*/ 149290 h 1325310"/>
              <a:gd name="connsiteX9" fmla="*/ 578498 w 2967135"/>
              <a:gd name="connsiteY9" fmla="*/ 186612 h 1325310"/>
              <a:gd name="connsiteX10" fmla="*/ 643812 w 2967135"/>
              <a:gd name="connsiteY10" fmla="*/ 223934 h 1325310"/>
              <a:gd name="connsiteX11" fmla="*/ 709127 w 2967135"/>
              <a:gd name="connsiteY11" fmla="*/ 270588 h 1325310"/>
              <a:gd name="connsiteX12" fmla="*/ 746449 w 2967135"/>
              <a:gd name="connsiteY12" fmla="*/ 298579 h 1325310"/>
              <a:gd name="connsiteX13" fmla="*/ 802433 w 2967135"/>
              <a:gd name="connsiteY13" fmla="*/ 335902 h 1325310"/>
              <a:gd name="connsiteX14" fmla="*/ 839755 w 2967135"/>
              <a:gd name="connsiteY14" fmla="*/ 363894 h 1325310"/>
              <a:gd name="connsiteX15" fmla="*/ 867747 w 2967135"/>
              <a:gd name="connsiteY15" fmla="*/ 382555 h 1325310"/>
              <a:gd name="connsiteX16" fmla="*/ 895739 w 2967135"/>
              <a:gd name="connsiteY16" fmla="*/ 410547 h 1325310"/>
              <a:gd name="connsiteX17" fmla="*/ 951722 w 2967135"/>
              <a:gd name="connsiteY17" fmla="*/ 447869 h 1325310"/>
              <a:gd name="connsiteX18" fmla="*/ 1026367 w 2967135"/>
              <a:gd name="connsiteY18" fmla="*/ 513183 h 1325310"/>
              <a:gd name="connsiteX19" fmla="*/ 1045029 w 2967135"/>
              <a:gd name="connsiteY19" fmla="*/ 531845 h 1325310"/>
              <a:gd name="connsiteX20" fmla="*/ 1073020 w 2967135"/>
              <a:gd name="connsiteY20" fmla="*/ 550506 h 1325310"/>
              <a:gd name="connsiteX21" fmla="*/ 1091682 w 2967135"/>
              <a:gd name="connsiteY21" fmla="*/ 569167 h 1325310"/>
              <a:gd name="connsiteX22" fmla="*/ 1119673 w 2967135"/>
              <a:gd name="connsiteY22" fmla="*/ 578498 h 1325310"/>
              <a:gd name="connsiteX23" fmla="*/ 1166327 w 2967135"/>
              <a:gd name="connsiteY23" fmla="*/ 615820 h 1325310"/>
              <a:gd name="connsiteX24" fmla="*/ 1231641 w 2967135"/>
              <a:gd name="connsiteY24" fmla="*/ 662473 h 1325310"/>
              <a:gd name="connsiteX25" fmla="*/ 1278294 w 2967135"/>
              <a:gd name="connsiteY25" fmla="*/ 699796 h 1325310"/>
              <a:gd name="connsiteX26" fmla="*/ 1296955 w 2967135"/>
              <a:gd name="connsiteY26" fmla="*/ 727788 h 1325310"/>
              <a:gd name="connsiteX27" fmla="*/ 1324947 w 2967135"/>
              <a:gd name="connsiteY27" fmla="*/ 737118 h 1325310"/>
              <a:gd name="connsiteX28" fmla="*/ 1352939 w 2967135"/>
              <a:gd name="connsiteY28" fmla="*/ 755779 h 1325310"/>
              <a:gd name="connsiteX29" fmla="*/ 1380931 w 2967135"/>
              <a:gd name="connsiteY29" fmla="*/ 765110 h 1325310"/>
              <a:gd name="connsiteX30" fmla="*/ 1418253 w 2967135"/>
              <a:gd name="connsiteY30" fmla="*/ 802432 h 1325310"/>
              <a:gd name="connsiteX31" fmla="*/ 1464906 w 2967135"/>
              <a:gd name="connsiteY31" fmla="*/ 830424 h 1325310"/>
              <a:gd name="connsiteX32" fmla="*/ 1520890 w 2967135"/>
              <a:gd name="connsiteY32" fmla="*/ 858416 h 1325310"/>
              <a:gd name="connsiteX33" fmla="*/ 1586204 w 2967135"/>
              <a:gd name="connsiteY33" fmla="*/ 914400 h 1325310"/>
              <a:gd name="connsiteX34" fmla="*/ 1642188 w 2967135"/>
              <a:gd name="connsiteY34" fmla="*/ 933061 h 1325310"/>
              <a:gd name="connsiteX35" fmla="*/ 1698171 w 2967135"/>
              <a:gd name="connsiteY35" fmla="*/ 961053 h 1325310"/>
              <a:gd name="connsiteX36" fmla="*/ 1735494 w 2967135"/>
              <a:gd name="connsiteY36" fmla="*/ 989045 h 1325310"/>
              <a:gd name="connsiteX37" fmla="*/ 1791478 w 2967135"/>
              <a:gd name="connsiteY37" fmla="*/ 1007706 h 1325310"/>
              <a:gd name="connsiteX38" fmla="*/ 1828800 w 2967135"/>
              <a:gd name="connsiteY38" fmla="*/ 1035698 h 1325310"/>
              <a:gd name="connsiteX39" fmla="*/ 1884784 w 2967135"/>
              <a:gd name="connsiteY39" fmla="*/ 1054359 h 1325310"/>
              <a:gd name="connsiteX40" fmla="*/ 1950098 w 2967135"/>
              <a:gd name="connsiteY40" fmla="*/ 1082351 h 1325310"/>
              <a:gd name="connsiteX41" fmla="*/ 1987420 w 2967135"/>
              <a:gd name="connsiteY41" fmla="*/ 1101012 h 1325310"/>
              <a:gd name="connsiteX42" fmla="*/ 2043404 w 2967135"/>
              <a:gd name="connsiteY42" fmla="*/ 1119673 h 1325310"/>
              <a:gd name="connsiteX43" fmla="*/ 2071396 w 2967135"/>
              <a:gd name="connsiteY43" fmla="*/ 1138334 h 1325310"/>
              <a:gd name="connsiteX44" fmla="*/ 2202024 w 2967135"/>
              <a:gd name="connsiteY44" fmla="*/ 1175657 h 1325310"/>
              <a:gd name="connsiteX45" fmla="*/ 2313992 w 2967135"/>
              <a:gd name="connsiteY45" fmla="*/ 1203649 h 1325310"/>
              <a:gd name="connsiteX46" fmla="*/ 2397967 w 2967135"/>
              <a:gd name="connsiteY46" fmla="*/ 1231641 h 1325310"/>
              <a:gd name="connsiteX47" fmla="*/ 2425959 w 2967135"/>
              <a:gd name="connsiteY47" fmla="*/ 1240971 h 1325310"/>
              <a:gd name="connsiteX48" fmla="*/ 2463282 w 2967135"/>
              <a:gd name="connsiteY48" fmla="*/ 1250302 h 1325310"/>
              <a:gd name="connsiteX49" fmla="*/ 2491273 w 2967135"/>
              <a:gd name="connsiteY49" fmla="*/ 1259632 h 1325310"/>
              <a:gd name="connsiteX50" fmla="*/ 2584580 w 2967135"/>
              <a:gd name="connsiteY50" fmla="*/ 1278294 h 1325310"/>
              <a:gd name="connsiteX51" fmla="*/ 2631233 w 2967135"/>
              <a:gd name="connsiteY51" fmla="*/ 1287624 h 1325310"/>
              <a:gd name="connsiteX52" fmla="*/ 2668555 w 2967135"/>
              <a:gd name="connsiteY52" fmla="*/ 1296955 h 1325310"/>
              <a:gd name="connsiteX53" fmla="*/ 2724539 w 2967135"/>
              <a:gd name="connsiteY53" fmla="*/ 1306286 h 1325310"/>
              <a:gd name="connsiteX54" fmla="*/ 2920482 w 2967135"/>
              <a:gd name="connsiteY54" fmla="*/ 1324947 h 1325310"/>
              <a:gd name="connsiteX55" fmla="*/ 2967135 w 2967135"/>
              <a:gd name="connsiteY55" fmla="*/ 1324947 h 1325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967135" h="1325310">
                <a:moveTo>
                  <a:pt x="0" y="0"/>
                </a:moveTo>
                <a:cubicBezTo>
                  <a:pt x="71006" y="5462"/>
                  <a:pt x="120320" y="6607"/>
                  <a:pt x="186612" y="18661"/>
                </a:cubicBezTo>
                <a:cubicBezTo>
                  <a:pt x="240927" y="28537"/>
                  <a:pt x="214977" y="30419"/>
                  <a:pt x="279918" y="46653"/>
                </a:cubicBezTo>
                <a:cubicBezTo>
                  <a:pt x="291881" y="49644"/>
                  <a:pt x="331844" y="58619"/>
                  <a:pt x="345233" y="65314"/>
                </a:cubicBezTo>
                <a:cubicBezTo>
                  <a:pt x="355263" y="70329"/>
                  <a:pt x="362977" y="79421"/>
                  <a:pt x="373224" y="83975"/>
                </a:cubicBezTo>
                <a:cubicBezTo>
                  <a:pt x="391199" y="91964"/>
                  <a:pt x="411614" y="93840"/>
                  <a:pt x="429208" y="102637"/>
                </a:cubicBezTo>
                <a:cubicBezTo>
                  <a:pt x="441649" y="108857"/>
                  <a:pt x="454454" y="114397"/>
                  <a:pt x="466531" y="121298"/>
                </a:cubicBezTo>
                <a:cubicBezTo>
                  <a:pt x="476267" y="126862"/>
                  <a:pt x="484492" y="134944"/>
                  <a:pt x="494522" y="139959"/>
                </a:cubicBezTo>
                <a:cubicBezTo>
                  <a:pt x="503319" y="144358"/>
                  <a:pt x="513183" y="146180"/>
                  <a:pt x="522514" y="149290"/>
                </a:cubicBezTo>
                <a:cubicBezTo>
                  <a:pt x="587658" y="214431"/>
                  <a:pt x="515480" y="150601"/>
                  <a:pt x="578498" y="186612"/>
                </a:cubicBezTo>
                <a:cubicBezTo>
                  <a:pt x="657576" y="231801"/>
                  <a:pt x="579634" y="202543"/>
                  <a:pt x="643812" y="223934"/>
                </a:cubicBezTo>
                <a:cubicBezTo>
                  <a:pt x="688090" y="268212"/>
                  <a:pt x="664444" y="255693"/>
                  <a:pt x="709127" y="270588"/>
                </a:cubicBezTo>
                <a:cubicBezTo>
                  <a:pt x="721568" y="279918"/>
                  <a:pt x="733709" y="289661"/>
                  <a:pt x="746449" y="298579"/>
                </a:cubicBezTo>
                <a:cubicBezTo>
                  <a:pt x="764823" y="311441"/>
                  <a:pt x="784491" y="322445"/>
                  <a:pt x="802433" y="335902"/>
                </a:cubicBezTo>
                <a:cubicBezTo>
                  <a:pt x="814874" y="345233"/>
                  <a:pt x="827101" y="354855"/>
                  <a:pt x="839755" y="363894"/>
                </a:cubicBezTo>
                <a:cubicBezTo>
                  <a:pt x="848880" y="370412"/>
                  <a:pt x="859132" y="375376"/>
                  <a:pt x="867747" y="382555"/>
                </a:cubicBezTo>
                <a:cubicBezTo>
                  <a:pt x="877884" y="391003"/>
                  <a:pt x="885323" y="402446"/>
                  <a:pt x="895739" y="410547"/>
                </a:cubicBezTo>
                <a:cubicBezTo>
                  <a:pt x="913442" y="424316"/>
                  <a:pt x="935863" y="432010"/>
                  <a:pt x="951722" y="447869"/>
                </a:cubicBezTo>
                <a:cubicBezTo>
                  <a:pt x="1066829" y="562976"/>
                  <a:pt x="949214" y="451461"/>
                  <a:pt x="1026367" y="513183"/>
                </a:cubicBezTo>
                <a:cubicBezTo>
                  <a:pt x="1033237" y="518679"/>
                  <a:pt x="1038159" y="526349"/>
                  <a:pt x="1045029" y="531845"/>
                </a:cubicBezTo>
                <a:cubicBezTo>
                  <a:pt x="1053785" y="538850"/>
                  <a:pt x="1064264" y="543501"/>
                  <a:pt x="1073020" y="550506"/>
                </a:cubicBezTo>
                <a:cubicBezTo>
                  <a:pt x="1079889" y="556001"/>
                  <a:pt x="1084139" y="564641"/>
                  <a:pt x="1091682" y="569167"/>
                </a:cubicBezTo>
                <a:cubicBezTo>
                  <a:pt x="1100116" y="574227"/>
                  <a:pt x="1110343" y="575388"/>
                  <a:pt x="1119673" y="578498"/>
                </a:cubicBezTo>
                <a:cubicBezTo>
                  <a:pt x="1183220" y="642041"/>
                  <a:pt x="1083907" y="545174"/>
                  <a:pt x="1166327" y="615820"/>
                </a:cubicBezTo>
                <a:cubicBezTo>
                  <a:pt x="1222680" y="664123"/>
                  <a:pt x="1180207" y="645330"/>
                  <a:pt x="1231641" y="662473"/>
                </a:cubicBezTo>
                <a:cubicBezTo>
                  <a:pt x="1252428" y="676331"/>
                  <a:pt x="1263098" y="680800"/>
                  <a:pt x="1278294" y="699796"/>
                </a:cubicBezTo>
                <a:cubicBezTo>
                  <a:pt x="1285299" y="708553"/>
                  <a:pt x="1288198" y="720783"/>
                  <a:pt x="1296955" y="727788"/>
                </a:cubicBezTo>
                <a:cubicBezTo>
                  <a:pt x="1304635" y="733932"/>
                  <a:pt x="1315616" y="734008"/>
                  <a:pt x="1324947" y="737118"/>
                </a:cubicBezTo>
                <a:cubicBezTo>
                  <a:pt x="1334278" y="743338"/>
                  <a:pt x="1342909" y="750764"/>
                  <a:pt x="1352939" y="755779"/>
                </a:cubicBezTo>
                <a:cubicBezTo>
                  <a:pt x="1361736" y="760178"/>
                  <a:pt x="1373976" y="758155"/>
                  <a:pt x="1380931" y="765110"/>
                </a:cubicBezTo>
                <a:cubicBezTo>
                  <a:pt x="1430692" y="814872"/>
                  <a:pt x="1343610" y="777553"/>
                  <a:pt x="1418253" y="802432"/>
                </a:cubicBezTo>
                <a:cubicBezTo>
                  <a:pt x="1454703" y="838884"/>
                  <a:pt x="1416455" y="806199"/>
                  <a:pt x="1464906" y="830424"/>
                </a:cubicBezTo>
                <a:cubicBezTo>
                  <a:pt x="1537257" y="866599"/>
                  <a:pt x="1450532" y="834965"/>
                  <a:pt x="1520890" y="858416"/>
                </a:cubicBezTo>
                <a:cubicBezTo>
                  <a:pt x="1539564" y="877090"/>
                  <a:pt x="1562266" y="902431"/>
                  <a:pt x="1586204" y="914400"/>
                </a:cubicBezTo>
                <a:cubicBezTo>
                  <a:pt x="1603798" y="923197"/>
                  <a:pt x="1625821" y="922150"/>
                  <a:pt x="1642188" y="933061"/>
                </a:cubicBezTo>
                <a:cubicBezTo>
                  <a:pt x="1678363" y="957177"/>
                  <a:pt x="1659542" y="948176"/>
                  <a:pt x="1698171" y="961053"/>
                </a:cubicBezTo>
                <a:cubicBezTo>
                  <a:pt x="1710612" y="970384"/>
                  <a:pt x="1721585" y="982090"/>
                  <a:pt x="1735494" y="989045"/>
                </a:cubicBezTo>
                <a:cubicBezTo>
                  <a:pt x="1753088" y="997842"/>
                  <a:pt x="1791478" y="1007706"/>
                  <a:pt x="1791478" y="1007706"/>
                </a:cubicBezTo>
                <a:cubicBezTo>
                  <a:pt x="1803919" y="1017037"/>
                  <a:pt x="1814891" y="1028743"/>
                  <a:pt x="1828800" y="1035698"/>
                </a:cubicBezTo>
                <a:cubicBezTo>
                  <a:pt x="1846394" y="1044495"/>
                  <a:pt x="1867190" y="1045562"/>
                  <a:pt x="1884784" y="1054359"/>
                </a:cubicBezTo>
                <a:cubicBezTo>
                  <a:pt x="2008563" y="1116249"/>
                  <a:pt x="1853995" y="1041164"/>
                  <a:pt x="1950098" y="1082351"/>
                </a:cubicBezTo>
                <a:cubicBezTo>
                  <a:pt x="1962882" y="1087830"/>
                  <a:pt x="1974506" y="1095846"/>
                  <a:pt x="1987420" y="1101012"/>
                </a:cubicBezTo>
                <a:cubicBezTo>
                  <a:pt x="2005684" y="1108317"/>
                  <a:pt x="2043404" y="1119673"/>
                  <a:pt x="2043404" y="1119673"/>
                </a:cubicBezTo>
                <a:cubicBezTo>
                  <a:pt x="2052735" y="1125893"/>
                  <a:pt x="2061149" y="1133780"/>
                  <a:pt x="2071396" y="1138334"/>
                </a:cubicBezTo>
                <a:cubicBezTo>
                  <a:pt x="2125316" y="1162299"/>
                  <a:pt x="2142711" y="1155886"/>
                  <a:pt x="2202024" y="1175657"/>
                </a:cubicBezTo>
                <a:cubicBezTo>
                  <a:pt x="2354344" y="1226429"/>
                  <a:pt x="2163214" y="1165954"/>
                  <a:pt x="2313992" y="1203649"/>
                </a:cubicBezTo>
                <a:cubicBezTo>
                  <a:pt x="2314007" y="1203653"/>
                  <a:pt x="2383964" y="1226973"/>
                  <a:pt x="2397967" y="1231641"/>
                </a:cubicBezTo>
                <a:cubicBezTo>
                  <a:pt x="2407298" y="1234751"/>
                  <a:pt x="2416417" y="1238586"/>
                  <a:pt x="2425959" y="1240971"/>
                </a:cubicBezTo>
                <a:cubicBezTo>
                  <a:pt x="2438400" y="1244081"/>
                  <a:pt x="2450951" y="1246779"/>
                  <a:pt x="2463282" y="1250302"/>
                </a:cubicBezTo>
                <a:cubicBezTo>
                  <a:pt x="2472739" y="1253004"/>
                  <a:pt x="2481690" y="1257420"/>
                  <a:pt x="2491273" y="1259632"/>
                </a:cubicBezTo>
                <a:cubicBezTo>
                  <a:pt x="2522179" y="1266764"/>
                  <a:pt x="2553478" y="1272074"/>
                  <a:pt x="2584580" y="1278294"/>
                </a:cubicBezTo>
                <a:cubicBezTo>
                  <a:pt x="2600131" y="1281404"/>
                  <a:pt x="2615848" y="1283777"/>
                  <a:pt x="2631233" y="1287624"/>
                </a:cubicBezTo>
                <a:cubicBezTo>
                  <a:pt x="2643674" y="1290734"/>
                  <a:pt x="2655980" y="1294440"/>
                  <a:pt x="2668555" y="1296955"/>
                </a:cubicBezTo>
                <a:cubicBezTo>
                  <a:pt x="2687106" y="1300665"/>
                  <a:pt x="2705840" y="1303409"/>
                  <a:pt x="2724539" y="1306286"/>
                </a:cubicBezTo>
                <a:cubicBezTo>
                  <a:pt x="2807002" y="1318972"/>
                  <a:pt x="2819657" y="1319640"/>
                  <a:pt x="2920482" y="1324947"/>
                </a:cubicBezTo>
                <a:cubicBezTo>
                  <a:pt x="2936012" y="1325764"/>
                  <a:pt x="2951584" y="1324947"/>
                  <a:pt x="2967135" y="1324947"/>
                </a:cubicBezTo>
              </a:path>
            </a:pathLst>
          </a:cu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6712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19</Words>
  <Application>Microsoft Office PowerPoint</Application>
  <PresentationFormat>Egendefinert</PresentationFormat>
  <Paragraphs>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Mugpie</vt:lpstr>
      <vt:lpstr>Office-tema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Microsoft-konto</dc:creator>
  <cp:lastModifiedBy>Microsoft-konto</cp:lastModifiedBy>
  <cp:revision>5</cp:revision>
  <cp:lastPrinted>2024-10-14T19:56:28Z</cp:lastPrinted>
  <dcterms:created xsi:type="dcterms:W3CDTF">2024-10-14T19:27:21Z</dcterms:created>
  <dcterms:modified xsi:type="dcterms:W3CDTF">2024-10-14T20:11:16Z</dcterms:modified>
</cp:coreProperties>
</file>